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4" r:id="rId6"/>
    <p:sldId id="263" r:id="rId7"/>
    <p:sldId id="262" r:id="rId8"/>
    <p:sldId id="261" r:id="rId9"/>
    <p:sldId id="265" r:id="rId10"/>
    <p:sldId id="268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2839-361A-427B-A730-9CD8438D821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B756-EBEB-4C44-93AF-4915797D0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https://magazine.stregis.com/mrs-astor-invites-2/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https://en.wikipedia.org/wiki/John_Jacob_Astor</a:t>
            </a:r>
          </a:p>
          <a:p>
            <a:r>
              <a:rPr lang="en-US" dirty="0"/>
              <a:t>http://www.psy.vanderbilt.edu/history/1873.html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7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https://www.sensibility.com/blog/resources/vintage-images/house-servants-photograph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https://stacker.com/stories/4000/50-photos-american-life-19th-century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https://en.wikipedia.org/wiki/Caroline_Schermerhorn_Astor</a:t>
            </a:r>
          </a:p>
          <a:p>
            <a:r>
              <a:rPr lang="en-US" dirty="0"/>
              <a:t>https://en.wikipedia.org/wiki/Carrie_Astor_Wilson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2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https://www.edwardianpromenade.com/books/the-dollar-princess-and-her-mother/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4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https://www.messynessychic.com/2015/07/16/what-they-wore-to-the-vanderbilt-ball-inside-the-photo-album/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https://www.antiquetrader.com/collecting-101/the-vanderbilt-ball-of-1883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8B756-EBEB-4C44-93AF-4915797D0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The Gilded Finch</a:t>
            </a:r>
            <a:r>
              <a:rPr lang="en-US" dirty="0">
                <a:latin typeface="Bookman Old Style" panose="02050604050505020204" pitchFamily="18" charset="0"/>
              </a:rPr>
              <a:t>: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An Exploration of Class Conflict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7774"/>
            <a:ext cx="6400800" cy="1314450"/>
          </a:xfrm>
        </p:spPr>
        <p:txBody>
          <a:bodyPr/>
          <a:lstStyle/>
          <a:p>
            <a:r>
              <a:rPr lang="en-US" dirty="0"/>
              <a:t>Research completed by: </a:t>
            </a:r>
          </a:p>
          <a:p>
            <a:r>
              <a:rPr lang="en-US" dirty="0"/>
              <a:t>Mattea Harrison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71"/>
            <a:ext cx="8229600" cy="85725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Application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0" y="1200151"/>
            <a:ext cx="8229600" cy="3394472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Integration</a:t>
            </a:r>
          </a:p>
        </p:txBody>
      </p:sp>
      <p:pic>
        <p:nvPicPr>
          <p:cNvPr id="10242" name="Picture 2" descr="Mrs. Cornelius Vanderbilt (Alice Claypoole Gwynne) as “Electric Light” in a costume designed by Charles Frederick Worth. A built-in battery lit a light bulb she carried and could raise over her head like the Statue of Liberty.">
            <a:extLst>
              <a:ext uri="{FF2B5EF4-FFF2-40B4-BE49-F238E27FC236}">
                <a16:creationId xmlns:a16="http://schemas.microsoft.com/office/drawing/2014/main" id="{93D6D76E-B322-4477-8A1D-BD647DFA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00" y="1185859"/>
            <a:ext cx="2459531" cy="354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6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71"/>
            <a:ext cx="8229600" cy="85725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Outline of </a:t>
            </a:r>
            <a:r>
              <a:rPr lang="en-US" i="1" dirty="0">
                <a:latin typeface="Bookman Old Style" panose="02050604050505020204" pitchFamily="18" charset="0"/>
              </a:rPr>
              <a:t>The Gilded Finch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" y="992757"/>
            <a:ext cx="5650402" cy="4041152"/>
          </a:xfrm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Scene 1:</a:t>
            </a:r>
          </a:p>
          <a:p>
            <a:pPr lvl="1"/>
            <a:r>
              <a:rPr lang="en-US" dirty="0"/>
              <a:t>Introduction of </a:t>
            </a:r>
            <a:r>
              <a:rPr lang="en-US" dirty="0" err="1"/>
              <a:t>Vanderbilts</a:t>
            </a:r>
            <a:r>
              <a:rPr lang="en-US" dirty="0"/>
              <a:t> and </a:t>
            </a:r>
            <a:r>
              <a:rPr lang="en-US" dirty="0" err="1"/>
              <a:t>Astors</a:t>
            </a:r>
            <a:endParaRPr lang="en-US" dirty="0"/>
          </a:p>
          <a:p>
            <a:pPr lvl="1"/>
            <a:r>
              <a:rPr lang="en-US" dirty="0"/>
              <a:t>Idea of Ball</a:t>
            </a:r>
          </a:p>
          <a:p>
            <a:r>
              <a:rPr lang="en-US" dirty="0"/>
              <a:t>Scene 2:</a:t>
            </a:r>
          </a:p>
          <a:p>
            <a:pPr lvl="1"/>
            <a:r>
              <a:rPr lang="en-US" dirty="0"/>
              <a:t>A ladies’ tea</a:t>
            </a:r>
          </a:p>
          <a:p>
            <a:r>
              <a:rPr lang="en-US" dirty="0"/>
              <a:t>Scene 3:</a:t>
            </a:r>
          </a:p>
          <a:p>
            <a:pPr lvl="1"/>
            <a:r>
              <a:rPr lang="en-US" dirty="0"/>
              <a:t>Preparation for the ball</a:t>
            </a:r>
          </a:p>
          <a:p>
            <a:r>
              <a:rPr lang="en-US" dirty="0"/>
              <a:t>Scene 4:</a:t>
            </a:r>
          </a:p>
          <a:p>
            <a:pPr lvl="1"/>
            <a:r>
              <a:rPr lang="en-US" dirty="0"/>
              <a:t>Mrs. Astor makes a call</a:t>
            </a:r>
          </a:p>
          <a:p>
            <a:r>
              <a:rPr lang="en-US" dirty="0"/>
              <a:t>Scene 5:</a:t>
            </a:r>
          </a:p>
          <a:p>
            <a:pPr lvl="1"/>
            <a:r>
              <a:rPr lang="en-US" dirty="0"/>
              <a:t>The Ball</a:t>
            </a:r>
          </a:p>
        </p:txBody>
      </p:sp>
      <p:pic>
        <p:nvPicPr>
          <p:cNvPr id="11266" name="Picture 2" descr="Cornelius and Alice Gwynne Vanderbilt II as Louis XVI and the Electric Light.">
            <a:extLst>
              <a:ext uri="{FF2B5EF4-FFF2-40B4-BE49-F238E27FC236}">
                <a16:creationId xmlns:a16="http://schemas.microsoft.com/office/drawing/2014/main" id="{AE06E7DB-0E35-48E7-B83A-08C7B873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22" y="1173814"/>
            <a:ext cx="2361711" cy="3579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6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747" y="205979"/>
            <a:ext cx="8229600" cy="85725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Initial Quandary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72013" cy="3394472"/>
          </a:xfrm>
        </p:spPr>
        <p:txBody>
          <a:bodyPr/>
          <a:lstStyle/>
          <a:p>
            <a:r>
              <a:rPr lang="en-US" dirty="0"/>
              <a:t>The Vanderbilt Ball of 1883</a:t>
            </a:r>
          </a:p>
          <a:p>
            <a:r>
              <a:rPr lang="en-US" dirty="0"/>
              <a:t>Interclass conflict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BA3BB3-2071-418A-BE60-7CC83302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3" y="613172"/>
            <a:ext cx="2395764" cy="3507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Source of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806" y="1285875"/>
            <a:ext cx="4536282" cy="33087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Commodore Cornelius Vanderbilt</a:t>
            </a:r>
          </a:p>
          <a:p>
            <a:pPr lvl="1"/>
            <a:r>
              <a:rPr lang="en-US" dirty="0"/>
              <a:t>Steamboats</a:t>
            </a:r>
          </a:p>
          <a:p>
            <a:pPr lvl="1"/>
            <a:r>
              <a:rPr lang="en-US" dirty="0"/>
              <a:t>Railroads</a:t>
            </a:r>
          </a:p>
          <a:p>
            <a:r>
              <a:rPr lang="en-US" dirty="0"/>
              <a:t>John Jacob Astor</a:t>
            </a:r>
          </a:p>
          <a:p>
            <a:pPr lvl="1"/>
            <a:r>
              <a:rPr lang="en-US" dirty="0"/>
              <a:t>Fur Trading</a:t>
            </a:r>
          </a:p>
          <a:p>
            <a:pPr lvl="1"/>
            <a:r>
              <a:rPr lang="en-US" dirty="0"/>
              <a:t>Real Estate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31D1E-D6D0-49BB-A874-3A8C4BC8A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68" y="2121009"/>
            <a:ext cx="2040732" cy="247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F85B4-9C95-4108-83A6-AD8E25198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" y="1453597"/>
            <a:ext cx="2087919" cy="2973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856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Treatment of Servants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9013" cy="3394472"/>
          </a:xfrm>
        </p:spPr>
        <p:txBody>
          <a:bodyPr/>
          <a:lstStyle/>
          <a:p>
            <a:r>
              <a:rPr lang="en-US" dirty="0"/>
              <a:t>Overseeing a house</a:t>
            </a:r>
          </a:p>
          <a:p>
            <a:r>
              <a:rPr lang="en-US" dirty="0"/>
              <a:t>Individual jobs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275D8F-C375-455E-9B6D-F12F130B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76363"/>
            <a:ext cx="3867150" cy="2733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5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Rules of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Model</a:t>
            </a:r>
          </a:p>
          <a:p>
            <a:r>
              <a:rPr lang="en-US" dirty="0"/>
              <a:t>Making Calls</a:t>
            </a:r>
          </a:p>
          <a:p>
            <a:r>
              <a:rPr lang="en-US" dirty="0"/>
              <a:t>Writing Letters</a:t>
            </a:r>
          </a:p>
        </p:txBody>
      </p:sp>
      <p:pic>
        <p:nvPicPr>
          <p:cNvPr id="3074" name="Picture 2" descr="vanderbilthouse">
            <a:extLst>
              <a:ext uri="{FF2B5EF4-FFF2-40B4-BE49-F238E27FC236}">
                <a16:creationId xmlns:a16="http://schemas.microsoft.com/office/drawing/2014/main" id="{DDF4D1B3-0EFA-4696-8CE6-66C96B1F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536265"/>
            <a:ext cx="3876675" cy="27222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Social Interactions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36181" cy="3394472"/>
          </a:xfrm>
        </p:spPr>
        <p:txBody>
          <a:bodyPr/>
          <a:lstStyle/>
          <a:p>
            <a:r>
              <a:rPr lang="en-US" dirty="0"/>
              <a:t>Gender Specific Spaces</a:t>
            </a:r>
          </a:p>
          <a:p>
            <a:r>
              <a:rPr lang="en-US" dirty="0"/>
              <a:t>Church and Philanthropy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B852FEC-9C86-46D4-942B-63EBC0F6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21" y="1435893"/>
            <a:ext cx="4410071" cy="31587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4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4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The relationship between Mother and Daughter: Astor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" y="1775617"/>
            <a:ext cx="4443413" cy="3394472"/>
          </a:xfrm>
        </p:spPr>
        <p:txBody>
          <a:bodyPr/>
          <a:lstStyle/>
          <a:p>
            <a:r>
              <a:rPr lang="en-US" dirty="0"/>
              <a:t>Caroline, Mother </a:t>
            </a:r>
          </a:p>
          <a:p>
            <a:r>
              <a:rPr lang="en-US" dirty="0"/>
              <a:t>Carrie, Daughter</a:t>
            </a:r>
          </a:p>
          <a:p>
            <a:r>
              <a:rPr lang="en-US" dirty="0"/>
              <a:t>Caroline was very controlling.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6AB44C-ACDB-43F3-A07A-FC528F68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35" y="1678782"/>
            <a:ext cx="1825165" cy="29451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4BC1AEB-1271-46FF-A905-EE5061A4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185616"/>
            <a:ext cx="1825165" cy="22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0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97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The relationship between Mother and Daughter: Vanderbilt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937"/>
            <a:ext cx="5029200" cy="3394472"/>
          </a:xfrm>
        </p:spPr>
        <p:txBody>
          <a:bodyPr/>
          <a:lstStyle/>
          <a:p>
            <a:r>
              <a:rPr lang="en-US" dirty="0"/>
              <a:t>Alva, Mother</a:t>
            </a:r>
          </a:p>
          <a:p>
            <a:r>
              <a:rPr lang="en-US" dirty="0"/>
              <a:t>Consuelo, Daughter</a:t>
            </a:r>
          </a:p>
          <a:p>
            <a:r>
              <a:rPr lang="en-US" dirty="0"/>
              <a:t>Progressive Education Ideas</a:t>
            </a:r>
          </a:p>
          <a:p>
            <a:r>
              <a:rPr lang="en-US" dirty="0"/>
              <a:t>Consuelo was raised to be independent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47548BF-81C7-4C4E-B4F9-98717453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29" y="2145514"/>
            <a:ext cx="2619375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71"/>
            <a:ext cx="8229600" cy="857250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The Vanderbilt ball of 1883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33" y="1200151"/>
            <a:ext cx="8229600" cy="3394472"/>
          </a:xfrm>
        </p:spPr>
        <p:txBody>
          <a:bodyPr/>
          <a:lstStyle/>
          <a:p>
            <a:r>
              <a:rPr lang="en-US" dirty="0"/>
              <a:t>March 26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660 Fifth Avenue</a:t>
            </a:r>
          </a:p>
          <a:p>
            <a:r>
              <a:rPr lang="en-US" dirty="0"/>
              <a:t>Peak of rivalry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D176F-026E-43F2-A660-35B188404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92" y="1188022"/>
            <a:ext cx="2347171" cy="3544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359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306</Words>
  <Application>Microsoft Office PowerPoint</Application>
  <PresentationFormat>On-screen Show (16:9)</PresentationFormat>
  <Paragraphs>69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Cambria</vt:lpstr>
      <vt:lpstr>Office Theme</vt:lpstr>
      <vt:lpstr>The Gilded Finch:  An Exploration of Class Conflict</vt:lpstr>
      <vt:lpstr>Initial Quandary</vt:lpstr>
      <vt:lpstr>Source of Wealth</vt:lpstr>
      <vt:lpstr>Treatment of Servants</vt:lpstr>
      <vt:lpstr>Rules of Etiquette</vt:lpstr>
      <vt:lpstr>Social Interactions </vt:lpstr>
      <vt:lpstr>The relationship between Mother and Daughter: Astor</vt:lpstr>
      <vt:lpstr>The relationship between Mother and Daughter: Vanderbilt</vt:lpstr>
      <vt:lpstr>The Vanderbilt ball of 1883</vt:lpstr>
      <vt:lpstr>Application of research</vt:lpstr>
      <vt:lpstr>Outline of The Gilded Finch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Harrison, Mattea Elisabeth</cp:lastModifiedBy>
  <cp:revision>32</cp:revision>
  <dcterms:created xsi:type="dcterms:W3CDTF">2014-11-10T20:35:24Z</dcterms:created>
  <dcterms:modified xsi:type="dcterms:W3CDTF">2021-03-19T01:31:52Z</dcterms:modified>
</cp:coreProperties>
</file>