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493110-005D-0647-AE13-39D5F6E38B26}" v="1881" dt="2021-03-16T03:58:56.472"/>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007" autoAdjust="0"/>
    <p:restoredTop sz="93897" autoAdjust="0"/>
  </p:normalViewPr>
  <p:slideViewPr>
    <p:cSldViewPr snapToGrid="0" snapToObjects="1">
      <p:cViewPr>
        <p:scale>
          <a:sx n="40" d="100"/>
          <a:sy n="40" d="100"/>
        </p:scale>
        <p:origin x="264" y="-3600"/>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ver, Emmalyn Annette" userId="e1f29b4a-1d7e-4691-b4fa-e06cb5639a55" providerId="ADAL" clId="{F1493110-005D-0647-AE13-39D5F6E38B26}"/>
    <pc:docChg chg="undo custSel modSld">
      <pc:chgData name="Sarver, Emmalyn Annette" userId="e1f29b4a-1d7e-4691-b4fa-e06cb5639a55" providerId="ADAL" clId="{F1493110-005D-0647-AE13-39D5F6E38B26}" dt="2021-03-16T03:58:38.909" v="10262" actId="20577"/>
      <pc:docMkLst>
        <pc:docMk/>
      </pc:docMkLst>
      <pc:sldChg chg="addSp delSp modSp mod setBg delAnim">
        <pc:chgData name="Sarver, Emmalyn Annette" userId="e1f29b4a-1d7e-4691-b4fa-e06cb5639a55" providerId="ADAL" clId="{F1493110-005D-0647-AE13-39D5F6E38B26}" dt="2021-03-16T03:58:38.909" v="10262" actId="20577"/>
        <pc:sldMkLst>
          <pc:docMk/>
          <pc:sldMk cId="3247708637" sldId="256"/>
        </pc:sldMkLst>
        <pc:spChg chg="add del mod">
          <ac:chgData name="Sarver, Emmalyn Annette" userId="e1f29b4a-1d7e-4691-b4fa-e06cb5639a55" providerId="ADAL" clId="{F1493110-005D-0647-AE13-39D5F6E38B26}" dt="2021-03-15T19:47:41.232" v="2680" actId="767"/>
          <ac:spMkLst>
            <pc:docMk/>
            <pc:sldMk cId="3247708637" sldId="256"/>
            <ac:spMk id="10" creationId="{3679E39B-C9E1-F448-AF2F-6EB975CC3EC1}"/>
          </ac:spMkLst>
        </pc:spChg>
        <pc:spChg chg="add mod">
          <ac:chgData name="Sarver, Emmalyn Annette" userId="e1f29b4a-1d7e-4691-b4fa-e06cb5639a55" providerId="ADAL" clId="{F1493110-005D-0647-AE13-39D5F6E38B26}" dt="2021-03-16T03:32:49.084" v="9023" actId="20577"/>
          <ac:spMkLst>
            <pc:docMk/>
            <pc:sldMk cId="3247708637" sldId="256"/>
            <ac:spMk id="13" creationId="{0BD1AFD8-E465-D845-97DB-66B0E5C802CD}"/>
          </ac:spMkLst>
        </pc:spChg>
        <pc:spChg chg="add mod">
          <ac:chgData name="Sarver, Emmalyn Annette" userId="e1f29b4a-1d7e-4691-b4fa-e06cb5639a55" providerId="ADAL" clId="{F1493110-005D-0647-AE13-39D5F6E38B26}" dt="2021-03-16T01:38:06.291" v="5279" actId="2711"/>
          <ac:spMkLst>
            <pc:docMk/>
            <pc:sldMk cId="3247708637" sldId="256"/>
            <ac:spMk id="15" creationId="{E6A5AB68-6424-8F44-9FE4-5A7D1DB5CE94}"/>
          </ac:spMkLst>
        </pc:spChg>
        <pc:spChg chg="add mod">
          <ac:chgData name="Sarver, Emmalyn Annette" userId="e1f29b4a-1d7e-4691-b4fa-e06cb5639a55" providerId="ADAL" clId="{F1493110-005D-0647-AE13-39D5F6E38B26}" dt="2021-03-16T03:03:51.778" v="7172" actId="123"/>
          <ac:spMkLst>
            <pc:docMk/>
            <pc:sldMk cId="3247708637" sldId="256"/>
            <ac:spMk id="17" creationId="{E7CF97F1-10BB-D141-BA06-78A551AA8059}"/>
          </ac:spMkLst>
        </pc:spChg>
        <pc:spChg chg="add mod topLvl">
          <ac:chgData name="Sarver, Emmalyn Annette" userId="e1f29b4a-1d7e-4691-b4fa-e06cb5639a55" providerId="ADAL" clId="{F1493110-005D-0647-AE13-39D5F6E38B26}" dt="2021-03-16T03:25:24.214" v="8180" actId="14100"/>
          <ac:spMkLst>
            <pc:docMk/>
            <pc:sldMk cId="3247708637" sldId="256"/>
            <ac:spMk id="19" creationId="{07A22964-C390-1940-8478-01758F35676C}"/>
          </ac:spMkLst>
        </pc:spChg>
        <pc:spChg chg="add mod">
          <ac:chgData name="Sarver, Emmalyn Annette" userId="e1f29b4a-1d7e-4691-b4fa-e06cb5639a55" providerId="ADAL" clId="{F1493110-005D-0647-AE13-39D5F6E38B26}" dt="2021-03-16T03:12:55.518" v="7725" actId="164"/>
          <ac:spMkLst>
            <pc:docMk/>
            <pc:sldMk cId="3247708637" sldId="256"/>
            <ac:spMk id="21" creationId="{FC4C3C2A-C6CA-1C42-8B4D-E8A3F462EFBB}"/>
          </ac:spMkLst>
        </pc:spChg>
        <pc:spChg chg="add mod">
          <ac:chgData name="Sarver, Emmalyn Annette" userId="e1f29b4a-1d7e-4691-b4fa-e06cb5639a55" providerId="ADAL" clId="{F1493110-005D-0647-AE13-39D5F6E38B26}" dt="2021-03-16T03:25:07.352" v="8179" actId="1076"/>
          <ac:spMkLst>
            <pc:docMk/>
            <pc:sldMk cId="3247708637" sldId="256"/>
            <ac:spMk id="24" creationId="{7AD7FE24-C22B-C548-BE3A-6F990991F21F}"/>
          </ac:spMkLst>
        </pc:spChg>
        <pc:spChg chg="del">
          <ac:chgData name="Sarver, Emmalyn Annette" userId="e1f29b4a-1d7e-4691-b4fa-e06cb5639a55" providerId="ADAL" clId="{F1493110-005D-0647-AE13-39D5F6E38B26}" dt="2021-03-12T19:22:44.728" v="1127" actId="478"/>
          <ac:spMkLst>
            <pc:docMk/>
            <pc:sldMk cId="3247708637" sldId="256"/>
            <ac:spMk id="26" creationId="{00000000-0000-0000-0000-000000000000}"/>
          </ac:spMkLst>
        </pc:spChg>
        <pc:spChg chg="add mod">
          <ac:chgData name="Sarver, Emmalyn Annette" userId="e1f29b4a-1d7e-4691-b4fa-e06cb5639a55" providerId="ADAL" clId="{F1493110-005D-0647-AE13-39D5F6E38B26}" dt="2021-03-16T03:30:32.173" v="8902" actId="164"/>
          <ac:spMkLst>
            <pc:docMk/>
            <pc:sldMk cId="3247708637" sldId="256"/>
            <ac:spMk id="27" creationId="{5C1B071F-4525-B74E-B487-9A13DF69EFE3}"/>
          </ac:spMkLst>
        </pc:spChg>
        <pc:spChg chg="add del mod">
          <ac:chgData name="Sarver, Emmalyn Annette" userId="e1f29b4a-1d7e-4691-b4fa-e06cb5639a55" providerId="ADAL" clId="{F1493110-005D-0647-AE13-39D5F6E38B26}" dt="2021-03-12T19:25:54.422" v="1146"/>
          <ac:spMkLst>
            <pc:docMk/>
            <pc:sldMk cId="3247708637" sldId="256"/>
            <ac:spMk id="77" creationId="{000EBACB-C378-9A4F-B8D2-4BED3E60ED9B}"/>
          </ac:spMkLst>
        </pc:spChg>
        <pc:spChg chg="mod">
          <ac:chgData name="Sarver, Emmalyn Annette" userId="e1f29b4a-1d7e-4691-b4fa-e06cb5639a55" providerId="ADAL" clId="{F1493110-005D-0647-AE13-39D5F6E38B26}" dt="2021-03-16T03:44:35.035" v="9113" actId="20577"/>
          <ac:spMkLst>
            <pc:docMk/>
            <pc:sldMk cId="3247708637" sldId="256"/>
            <ac:spMk id="159" creationId="{00000000-0000-0000-0000-000000000000}"/>
          </ac:spMkLst>
        </pc:spChg>
        <pc:spChg chg="del">
          <ac:chgData name="Sarver, Emmalyn Annette" userId="e1f29b4a-1d7e-4691-b4fa-e06cb5639a55" providerId="ADAL" clId="{F1493110-005D-0647-AE13-39D5F6E38B26}" dt="2021-03-12T19:22:39.595" v="1126" actId="478"/>
          <ac:spMkLst>
            <pc:docMk/>
            <pc:sldMk cId="3247708637" sldId="256"/>
            <ac:spMk id="160" creationId="{00000000-0000-0000-0000-000000000000}"/>
          </ac:spMkLst>
        </pc:spChg>
        <pc:spChg chg="add del mod topLvl">
          <ac:chgData name="Sarver, Emmalyn Annette" userId="e1f29b4a-1d7e-4691-b4fa-e06cb5639a55" providerId="ADAL" clId="{F1493110-005D-0647-AE13-39D5F6E38B26}" dt="2021-03-16T02:56:39.150" v="7138"/>
          <ac:spMkLst>
            <pc:docMk/>
            <pc:sldMk cId="3247708637" sldId="256"/>
            <ac:spMk id="162" creationId="{00000000-0000-0000-0000-000000000000}"/>
          </ac:spMkLst>
        </pc:spChg>
        <pc:spChg chg="mod">
          <ac:chgData name="Sarver, Emmalyn Annette" userId="e1f29b4a-1d7e-4691-b4fa-e06cb5639a55" providerId="ADAL" clId="{F1493110-005D-0647-AE13-39D5F6E38B26}" dt="2021-03-16T03:37:49.536" v="9079" actId="255"/>
          <ac:spMkLst>
            <pc:docMk/>
            <pc:sldMk cId="3247708637" sldId="256"/>
            <ac:spMk id="165" creationId="{00000000-0000-0000-0000-000000000000}"/>
          </ac:spMkLst>
        </pc:spChg>
        <pc:spChg chg="mod">
          <ac:chgData name="Sarver, Emmalyn Annette" userId="e1f29b4a-1d7e-4691-b4fa-e06cb5639a55" providerId="ADAL" clId="{F1493110-005D-0647-AE13-39D5F6E38B26}" dt="2021-03-15T16:29:34.271" v="2202" actId="14100"/>
          <ac:spMkLst>
            <pc:docMk/>
            <pc:sldMk cId="3247708637" sldId="256"/>
            <ac:spMk id="166" creationId="{00000000-0000-0000-0000-000000000000}"/>
          </ac:spMkLst>
        </pc:spChg>
        <pc:spChg chg="mod">
          <ac:chgData name="Sarver, Emmalyn Annette" userId="e1f29b4a-1d7e-4691-b4fa-e06cb5639a55" providerId="ADAL" clId="{F1493110-005D-0647-AE13-39D5F6E38B26}" dt="2021-03-16T03:47:21.458" v="9206" actId="255"/>
          <ac:spMkLst>
            <pc:docMk/>
            <pc:sldMk cId="3247708637" sldId="256"/>
            <ac:spMk id="167" creationId="{00000000-0000-0000-0000-000000000000}"/>
          </ac:spMkLst>
        </pc:spChg>
        <pc:spChg chg="mod">
          <ac:chgData name="Sarver, Emmalyn Annette" userId="e1f29b4a-1d7e-4691-b4fa-e06cb5639a55" providerId="ADAL" clId="{F1493110-005D-0647-AE13-39D5F6E38B26}" dt="2021-03-15T16:47:03.407" v="2356" actId="1076"/>
          <ac:spMkLst>
            <pc:docMk/>
            <pc:sldMk cId="3247708637" sldId="256"/>
            <ac:spMk id="168" creationId="{00000000-0000-0000-0000-000000000000}"/>
          </ac:spMkLst>
        </pc:spChg>
        <pc:spChg chg="add del mod">
          <ac:chgData name="Sarver, Emmalyn Annette" userId="e1f29b4a-1d7e-4691-b4fa-e06cb5639a55" providerId="ADAL" clId="{F1493110-005D-0647-AE13-39D5F6E38B26}" dt="2021-03-16T03:52:10.463" v="9551" actId="114"/>
          <ac:spMkLst>
            <pc:docMk/>
            <pc:sldMk cId="3247708637" sldId="256"/>
            <ac:spMk id="170" creationId="{00000000-0000-0000-0000-000000000000}"/>
          </ac:spMkLst>
        </pc:spChg>
        <pc:spChg chg="mod">
          <ac:chgData name="Sarver, Emmalyn Annette" userId="e1f29b4a-1d7e-4691-b4fa-e06cb5639a55" providerId="ADAL" clId="{F1493110-005D-0647-AE13-39D5F6E38B26}" dt="2021-03-15T16:46:08.879" v="2352" actId="1076"/>
          <ac:spMkLst>
            <pc:docMk/>
            <pc:sldMk cId="3247708637" sldId="256"/>
            <ac:spMk id="171" creationId="{00000000-0000-0000-0000-000000000000}"/>
          </ac:spMkLst>
        </pc:spChg>
        <pc:spChg chg="mod">
          <ac:chgData name="Sarver, Emmalyn Annette" userId="e1f29b4a-1d7e-4691-b4fa-e06cb5639a55" providerId="ADAL" clId="{F1493110-005D-0647-AE13-39D5F6E38B26}" dt="2021-03-16T03:58:38.909" v="10262" actId="20577"/>
          <ac:spMkLst>
            <pc:docMk/>
            <pc:sldMk cId="3247708637" sldId="256"/>
            <ac:spMk id="176" creationId="{00000000-0000-0000-0000-000000000000}"/>
          </ac:spMkLst>
        </pc:spChg>
        <pc:spChg chg="mod">
          <ac:chgData name="Sarver, Emmalyn Annette" userId="e1f29b4a-1d7e-4691-b4fa-e06cb5639a55" providerId="ADAL" clId="{F1493110-005D-0647-AE13-39D5F6E38B26}" dt="2021-03-16T03:44:18.662" v="9109"/>
          <ac:spMkLst>
            <pc:docMk/>
            <pc:sldMk cId="3247708637" sldId="256"/>
            <ac:spMk id="178" creationId="{00000000-0000-0000-0000-000000000000}"/>
          </ac:spMkLst>
        </pc:spChg>
        <pc:spChg chg="mod">
          <ac:chgData name="Sarver, Emmalyn Annette" userId="e1f29b4a-1d7e-4691-b4fa-e06cb5639a55" providerId="ADAL" clId="{F1493110-005D-0647-AE13-39D5F6E38B26}" dt="2021-03-16T03:57:49.645" v="10203" actId="20577"/>
          <ac:spMkLst>
            <pc:docMk/>
            <pc:sldMk cId="3247708637" sldId="256"/>
            <ac:spMk id="180" creationId="{00000000-0000-0000-0000-000000000000}"/>
          </ac:spMkLst>
        </pc:spChg>
        <pc:spChg chg="mod">
          <ac:chgData name="Sarver, Emmalyn Annette" userId="e1f29b4a-1d7e-4691-b4fa-e06cb5639a55" providerId="ADAL" clId="{F1493110-005D-0647-AE13-39D5F6E38B26}" dt="2021-03-12T21:04:30.822" v="1432" actId="20577"/>
          <ac:spMkLst>
            <pc:docMk/>
            <pc:sldMk cId="3247708637" sldId="256"/>
            <ac:spMk id="181" creationId="{00000000-0000-0000-0000-000000000000}"/>
          </ac:spMkLst>
        </pc:spChg>
        <pc:spChg chg="del mod">
          <ac:chgData name="Sarver, Emmalyn Annette" userId="e1f29b4a-1d7e-4691-b4fa-e06cb5639a55" providerId="ADAL" clId="{F1493110-005D-0647-AE13-39D5F6E38B26}" dt="2021-03-16T03:48:11.226" v="9218" actId="21"/>
          <ac:spMkLst>
            <pc:docMk/>
            <pc:sldMk cId="3247708637" sldId="256"/>
            <ac:spMk id="182" creationId="{00000000-0000-0000-0000-000000000000}"/>
          </ac:spMkLst>
        </pc:spChg>
        <pc:spChg chg="del mod">
          <ac:chgData name="Sarver, Emmalyn Annette" userId="e1f29b4a-1d7e-4691-b4fa-e06cb5639a55" providerId="ADAL" clId="{F1493110-005D-0647-AE13-39D5F6E38B26}" dt="2021-03-12T19:17:35.633" v="1046" actId="478"/>
          <ac:spMkLst>
            <pc:docMk/>
            <pc:sldMk cId="3247708637" sldId="256"/>
            <ac:spMk id="183" creationId="{00000000-0000-0000-0000-000000000000}"/>
          </ac:spMkLst>
        </pc:spChg>
        <pc:spChg chg="del">
          <ac:chgData name="Sarver, Emmalyn Annette" userId="e1f29b4a-1d7e-4691-b4fa-e06cb5639a55" providerId="ADAL" clId="{F1493110-005D-0647-AE13-39D5F6E38B26}" dt="2021-03-12T19:17:39.297" v="1047" actId="478"/>
          <ac:spMkLst>
            <pc:docMk/>
            <pc:sldMk cId="3247708637" sldId="256"/>
            <ac:spMk id="184" creationId="{00000000-0000-0000-0000-000000000000}"/>
          </ac:spMkLst>
        </pc:spChg>
        <pc:spChg chg="del">
          <ac:chgData name="Sarver, Emmalyn Annette" userId="e1f29b4a-1d7e-4691-b4fa-e06cb5639a55" providerId="ADAL" clId="{F1493110-005D-0647-AE13-39D5F6E38B26}" dt="2021-03-11T18:46:21.508" v="856" actId="478"/>
          <ac:spMkLst>
            <pc:docMk/>
            <pc:sldMk cId="3247708637" sldId="256"/>
            <ac:spMk id="185" creationId="{00000000-0000-0000-0000-000000000000}"/>
          </ac:spMkLst>
        </pc:spChg>
        <pc:spChg chg="del">
          <ac:chgData name="Sarver, Emmalyn Annette" userId="e1f29b4a-1d7e-4691-b4fa-e06cb5639a55" providerId="ADAL" clId="{F1493110-005D-0647-AE13-39D5F6E38B26}" dt="2021-03-12T19:17:57.549" v="1054" actId="478"/>
          <ac:spMkLst>
            <pc:docMk/>
            <pc:sldMk cId="3247708637" sldId="256"/>
            <ac:spMk id="186" creationId="{00000000-0000-0000-0000-000000000000}"/>
          </ac:spMkLst>
        </pc:spChg>
        <pc:spChg chg="del">
          <ac:chgData name="Sarver, Emmalyn Annette" userId="e1f29b4a-1d7e-4691-b4fa-e06cb5639a55" providerId="ADAL" clId="{F1493110-005D-0647-AE13-39D5F6E38B26}" dt="2021-03-12T19:21:13.485" v="1111" actId="478"/>
          <ac:spMkLst>
            <pc:docMk/>
            <pc:sldMk cId="3247708637" sldId="256"/>
            <ac:spMk id="187" creationId="{00000000-0000-0000-0000-000000000000}"/>
          </ac:spMkLst>
        </pc:spChg>
        <pc:spChg chg="del">
          <ac:chgData name="Sarver, Emmalyn Annette" userId="e1f29b4a-1d7e-4691-b4fa-e06cb5639a55" providerId="ADAL" clId="{F1493110-005D-0647-AE13-39D5F6E38B26}" dt="2021-03-12T19:21:06.256" v="1108" actId="478"/>
          <ac:spMkLst>
            <pc:docMk/>
            <pc:sldMk cId="3247708637" sldId="256"/>
            <ac:spMk id="188" creationId="{00000000-0000-0000-0000-000000000000}"/>
          </ac:spMkLst>
        </pc:spChg>
        <pc:spChg chg="del">
          <ac:chgData name="Sarver, Emmalyn Annette" userId="e1f29b4a-1d7e-4691-b4fa-e06cb5639a55" providerId="ADAL" clId="{F1493110-005D-0647-AE13-39D5F6E38B26}" dt="2021-03-12T19:21:03.479" v="1107" actId="478"/>
          <ac:spMkLst>
            <pc:docMk/>
            <pc:sldMk cId="3247708637" sldId="256"/>
            <ac:spMk id="189" creationId="{00000000-0000-0000-0000-000000000000}"/>
          </ac:spMkLst>
        </pc:spChg>
        <pc:spChg chg="del">
          <ac:chgData name="Sarver, Emmalyn Annette" userId="e1f29b4a-1d7e-4691-b4fa-e06cb5639a55" providerId="ADAL" clId="{F1493110-005D-0647-AE13-39D5F6E38B26}" dt="2021-03-12T19:19:32.481" v="1073" actId="478"/>
          <ac:spMkLst>
            <pc:docMk/>
            <pc:sldMk cId="3247708637" sldId="256"/>
            <ac:spMk id="194" creationId="{00000000-0000-0000-0000-000000000000}"/>
          </ac:spMkLst>
        </pc:spChg>
        <pc:spChg chg="del">
          <ac:chgData name="Sarver, Emmalyn Annette" userId="e1f29b4a-1d7e-4691-b4fa-e06cb5639a55" providerId="ADAL" clId="{F1493110-005D-0647-AE13-39D5F6E38B26}" dt="2021-03-12T19:19:25.740" v="1071" actId="478"/>
          <ac:spMkLst>
            <pc:docMk/>
            <pc:sldMk cId="3247708637" sldId="256"/>
            <ac:spMk id="195" creationId="{00000000-0000-0000-0000-000000000000}"/>
          </ac:spMkLst>
        </pc:spChg>
        <pc:spChg chg="del">
          <ac:chgData name="Sarver, Emmalyn Annette" userId="e1f29b4a-1d7e-4691-b4fa-e06cb5639a55" providerId="ADAL" clId="{F1493110-005D-0647-AE13-39D5F6E38B26}" dt="2021-03-12T19:19:50.504" v="1080" actId="478"/>
          <ac:spMkLst>
            <pc:docMk/>
            <pc:sldMk cId="3247708637" sldId="256"/>
            <ac:spMk id="198" creationId="{00000000-0000-0000-0000-000000000000}"/>
          </ac:spMkLst>
        </pc:spChg>
        <pc:spChg chg="del">
          <ac:chgData name="Sarver, Emmalyn Annette" userId="e1f29b4a-1d7e-4691-b4fa-e06cb5639a55" providerId="ADAL" clId="{F1493110-005D-0647-AE13-39D5F6E38B26}" dt="2021-03-12T19:17:44.059" v="1048" actId="478"/>
          <ac:spMkLst>
            <pc:docMk/>
            <pc:sldMk cId="3247708637" sldId="256"/>
            <ac:spMk id="200" creationId="{00000000-0000-0000-0000-000000000000}"/>
          </ac:spMkLst>
        </pc:spChg>
        <pc:spChg chg="del">
          <ac:chgData name="Sarver, Emmalyn Annette" userId="e1f29b4a-1d7e-4691-b4fa-e06cb5639a55" providerId="ADAL" clId="{F1493110-005D-0647-AE13-39D5F6E38B26}" dt="2021-03-12T19:19:59.384" v="1082" actId="478"/>
          <ac:spMkLst>
            <pc:docMk/>
            <pc:sldMk cId="3247708637" sldId="256"/>
            <ac:spMk id="208" creationId="{00000000-0000-0000-0000-000000000000}"/>
          </ac:spMkLst>
        </pc:spChg>
        <pc:spChg chg="del">
          <ac:chgData name="Sarver, Emmalyn Annette" userId="e1f29b4a-1d7e-4691-b4fa-e06cb5639a55" providerId="ADAL" clId="{F1493110-005D-0647-AE13-39D5F6E38B26}" dt="2021-03-12T19:20:31.705" v="1089" actId="478"/>
          <ac:spMkLst>
            <pc:docMk/>
            <pc:sldMk cId="3247708637" sldId="256"/>
            <ac:spMk id="209" creationId="{00000000-0000-0000-0000-000000000000}"/>
          </ac:spMkLst>
        </pc:spChg>
        <pc:spChg chg="del">
          <ac:chgData name="Sarver, Emmalyn Annette" userId="e1f29b4a-1d7e-4691-b4fa-e06cb5639a55" providerId="ADAL" clId="{F1493110-005D-0647-AE13-39D5F6E38B26}" dt="2021-03-12T19:18:12.556" v="1058" actId="478"/>
          <ac:spMkLst>
            <pc:docMk/>
            <pc:sldMk cId="3247708637" sldId="256"/>
            <ac:spMk id="210" creationId="{00000000-0000-0000-0000-000000000000}"/>
          </ac:spMkLst>
        </pc:spChg>
        <pc:spChg chg="del mod">
          <ac:chgData name="Sarver, Emmalyn Annette" userId="e1f29b4a-1d7e-4691-b4fa-e06cb5639a55" providerId="ADAL" clId="{F1493110-005D-0647-AE13-39D5F6E38B26}" dt="2021-03-11T18:46:32.386" v="860" actId="478"/>
          <ac:spMkLst>
            <pc:docMk/>
            <pc:sldMk cId="3247708637" sldId="256"/>
            <ac:spMk id="211" creationId="{00000000-0000-0000-0000-000000000000}"/>
          </ac:spMkLst>
        </pc:spChg>
        <pc:spChg chg="del">
          <ac:chgData name="Sarver, Emmalyn Annette" userId="e1f29b4a-1d7e-4691-b4fa-e06cb5639a55" providerId="ADAL" clId="{F1493110-005D-0647-AE13-39D5F6E38B26}" dt="2021-03-12T19:20:16.417" v="1085" actId="478"/>
          <ac:spMkLst>
            <pc:docMk/>
            <pc:sldMk cId="3247708637" sldId="256"/>
            <ac:spMk id="212" creationId="{00000000-0000-0000-0000-000000000000}"/>
          </ac:spMkLst>
        </pc:spChg>
        <pc:spChg chg="del">
          <ac:chgData name="Sarver, Emmalyn Annette" userId="e1f29b4a-1d7e-4691-b4fa-e06cb5639a55" providerId="ADAL" clId="{F1493110-005D-0647-AE13-39D5F6E38B26}" dt="2021-03-12T19:20:18.760" v="1086" actId="478"/>
          <ac:spMkLst>
            <pc:docMk/>
            <pc:sldMk cId="3247708637" sldId="256"/>
            <ac:spMk id="213" creationId="{00000000-0000-0000-0000-000000000000}"/>
          </ac:spMkLst>
        </pc:spChg>
        <pc:spChg chg="del">
          <ac:chgData name="Sarver, Emmalyn Annette" userId="e1f29b4a-1d7e-4691-b4fa-e06cb5639a55" providerId="ADAL" clId="{F1493110-005D-0647-AE13-39D5F6E38B26}" dt="2021-03-12T19:19:54.946" v="1081" actId="478"/>
          <ac:spMkLst>
            <pc:docMk/>
            <pc:sldMk cId="3247708637" sldId="256"/>
            <ac:spMk id="214" creationId="{00000000-0000-0000-0000-000000000000}"/>
          </ac:spMkLst>
        </pc:spChg>
        <pc:spChg chg="del">
          <ac:chgData name="Sarver, Emmalyn Annette" userId="e1f29b4a-1d7e-4691-b4fa-e06cb5639a55" providerId="ADAL" clId="{F1493110-005D-0647-AE13-39D5F6E38B26}" dt="2021-03-12T19:19:28.627" v="1072" actId="478"/>
          <ac:spMkLst>
            <pc:docMk/>
            <pc:sldMk cId="3247708637" sldId="256"/>
            <ac:spMk id="215" creationId="{00000000-0000-0000-0000-000000000000}"/>
          </ac:spMkLst>
        </pc:spChg>
        <pc:spChg chg="del mod">
          <ac:chgData name="Sarver, Emmalyn Annette" userId="e1f29b4a-1d7e-4691-b4fa-e06cb5639a55" providerId="ADAL" clId="{F1493110-005D-0647-AE13-39D5F6E38B26}" dt="2021-03-12T19:18:27.007" v="1064" actId="478"/>
          <ac:spMkLst>
            <pc:docMk/>
            <pc:sldMk cId="3247708637" sldId="256"/>
            <ac:spMk id="216" creationId="{00000000-0000-0000-0000-000000000000}"/>
          </ac:spMkLst>
        </pc:spChg>
        <pc:spChg chg="del">
          <ac:chgData name="Sarver, Emmalyn Annette" userId="e1f29b4a-1d7e-4691-b4fa-e06cb5639a55" providerId="ADAL" clId="{F1493110-005D-0647-AE13-39D5F6E38B26}" dt="2021-03-12T19:20:10.917" v="1084" actId="478"/>
          <ac:spMkLst>
            <pc:docMk/>
            <pc:sldMk cId="3247708637" sldId="256"/>
            <ac:spMk id="217" creationId="{00000000-0000-0000-0000-000000000000}"/>
          </ac:spMkLst>
        </pc:spChg>
        <pc:spChg chg="del">
          <ac:chgData name="Sarver, Emmalyn Annette" userId="e1f29b4a-1d7e-4691-b4fa-e06cb5639a55" providerId="ADAL" clId="{F1493110-005D-0647-AE13-39D5F6E38B26}" dt="2021-03-12T19:18:15.044" v="1059" actId="478"/>
          <ac:spMkLst>
            <pc:docMk/>
            <pc:sldMk cId="3247708637" sldId="256"/>
            <ac:spMk id="218" creationId="{00000000-0000-0000-0000-000000000000}"/>
          </ac:spMkLst>
        </pc:spChg>
        <pc:spChg chg="del">
          <ac:chgData name="Sarver, Emmalyn Annette" userId="e1f29b4a-1d7e-4691-b4fa-e06cb5639a55" providerId="ADAL" clId="{F1493110-005D-0647-AE13-39D5F6E38B26}" dt="2021-03-12T19:19:34.908" v="1074" actId="478"/>
          <ac:spMkLst>
            <pc:docMk/>
            <pc:sldMk cId="3247708637" sldId="256"/>
            <ac:spMk id="219" creationId="{00000000-0000-0000-0000-000000000000}"/>
          </ac:spMkLst>
        </pc:spChg>
        <pc:spChg chg="del">
          <ac:chgData name="Sarver, Emmalyn Annette" userId="e1f29b4a-1d7e-4691-b4fa-e06cb5639a55" providerId="ADAL" clId="{F1493110-005D-0647-AE13-39D5F6E38B26}" dt="2021-03-12T19:20:22.060" v="1087" actId="478"/>
          <ac:spMkLst>
            <pc:docMk/>
            <pc:sldMk cId="3247708637" sldId="256"/>
            <ac:spMk id="220" creationId="{00000000-0000-0000-0000-000000000000}"/>
          </ac:spMkLst>
        </pc:spChg>
        <pc:spChg chg="del">
          <ac:chgData name="Sarver, Emmalyn Annette" userId="e1f29b4a-1d7e-4691-b4fa-e06cb5639a55" providerId="ADAL" clId="{F1493110-005D-0647-AE13-39D5F6E38B26}" dt="2021-03-12T19:20:27.172" v="1088" actId="478"/>
          <ac:spMkLst>
            <pc:docMk/>
            <pc:sldMk cId="3247708637" sldId="256"/>
            <ac:spMk id="221" creationId="{00000000-0000-0000-0000-000000000000}"/>
          </ac:spMkLst>
        </pc:spChg>
        <pc:spChg chg="del">
          <ac:chgData name="Sarver, Emmalyn Annette" userId="e1f29b4a-1d7e-4691-b4fa-e06cb5639a55" providerId="ADAL" clId="{F1493110-005D-0647-AE13-39D5F6E38B26}" dt="2021-03-12T19:18:30.877" v="1065" actId="478"/>
          <ac:spMkLst>
            <pc:docMk/>
            <pc:sldMk cId="3247708637" sldId="256"/>
            <ac:spMk id="222" creationId="{00000000-0000-0000-0000-000000000000}"/>
          </ac:spMkLst>
        </pc:spChg>
        <pc:spChg chg="del mod">
          <ac:chgData name="Sarver, Emmalyn Annette" userId="e1f29b4a-1d7e-4691-b4fa-e06cb5639a55" providerId="ADAL" clId="{F1493110-005D-0647-AE13-39D5F6E38B26}" dt="2021-03-12T19:19:40.066" v="1077" actId="478"/>
          <ac:spMkLst>
            <pc:docMk/>
            <pc:sldMk cId="3247708637" sldId="256"/>
            <ac:spMk id="223" creationId="{00000000-0000-0000-0000-000000000000}"/>
          </ac:spMkLst>
        </pc:spChg>
        <pc:spChg chg="del mod">
          <ac:chgData name="Sarver, Emmalyn Annette" userId="e1f29b4a-1d7e-4691-b4fa-e06cb5639a55" providerId="ADAL" clId="{F1493110-005D-0647-AE13-39D5F6E38B26}" dt="2021-03-12T19:17:49.122" v="1051" actId="478"/>
          <ac:spMkLst>
            <pc:docMk/>
            <pc:sldMk cId="3247708637" sldId="256"/>
            <ac:spMk id="225" creationId="{00000000-0000-0000-0000-000000000000}"/>
          </ac:spMkLst>
        </pc:spChg>
        <pc:spChg chg="del">
          <ac:chgData name="Sarver, Emmalyn Annette" userId="e1f29b4a-1d7e-4691-b4fa-e06cb5639a55" providerId="ADAL" clId="{F1493110-005D-0647-AE13-39D5F6E38B26}" dt="2021-03-12T19:18:05.876" v="1056" actId="478"/>
          <ac:spMkLst>
            <pc:docMk/>
            <pc:sldMk cId="3247708637" sldId="256"/>
            <ac:spMk id="226" creationId="{00000000-0000-0000-0000-000000000000}"/>
          </ac:spMkLst>
        </pc:spChg>
        <pc:spChg chg="del">
          <ac:chgData name="Sarver, Emmalyn Annette" userId="e1f29b4a-1d7e-4691-b4fa-e06cb5639a55" providerId="ADAL" clId="{F1493110-005D-0647-AE13-39D5F6E38B26}" dt="2021-03-12T19:18:08.865" v="1057" actId="478"/>
          <ac:spMkLst>
            <pc:docMk/>
            <pc:sldMk cId="3247708637" sldId="256"/>
            <ac:spMk id="227" creationId="{00000000-0000-0000-0000-000000000000}"/>
          </ac:spMkLst>
        </pc:spChg>
        <pc:spChg chg="del">
          <ac:chgData name="Sarver, Emmalyn Annette" userId="e1f29b4a-1d7e-4691-b4fa-e06cb5639a55" providerId="ADAL" clId="{F1493110-005D-0647-AE13-39D5F6E38B26}" dt="2021-03-12T19:18:02.919" v="1055" actId="478"/>
          <ac:spMkLst>
            <pc:docMk/>
            <pc:sldMk cId="3247708637" sldId="256"/>
            <ac:spMk id="228" creationId="{00000000-0000-0000-0000-000000000000}"/>
          </ac:spMkLst>
        </pc:spChg>
        <pc:spChg chg="del mod">
          <ac:chgData name="Sarver, Emmalyn Annette" userId="e1f29b4a-1d7e-4691-b4fa-e06cb5639a55" providerId="ADAL" clId="{F1493110-005D-0647-AE13-39D5F6E38B26}" dt="2021-03-11T18:46:59.358" v="864" actId="478"/>
          <ac:spMkLst>
            <pc:docMk/>
            <pc:sldMk cId="3247708637" sldId="256"/>
            <ac:spMk id="229" creationId="{00000000-0000-0000-0000-000000000000}"/>
          </ac:spMkLst>
        </pc:spChg>
        <pc:spChg chg="del">
          <ac:chgData name="Sarver, Emmalyn Annette" userId="e1f29b4a-1d7e-4691-b4fa-e06cb5639a55" providerId="ADAL" clId="{F1493110-005D-0647-AE13-39D5F6E38B26}" dt="2021-03-11T18:46:37.234" v="861" actId="478"/>
          <ac:spMkLst>
            <pc:docMk/>
            <pc:sldMk cId="3247708637" sldId="256"/>
            <ac:spMk id="230" creationId="{00000000-0000-0000-0000-000000000000}"/>
          </ac:spMkLst>
        </pc:spChg>
        <pc:grpChg chg="add del mod">
          <ac:chgData name="Sarver, Emmalyn Annette" userId="e1f29b4a-1d7e-4691-b4fa-e06cb5639a55" providerId="ADAL" clId="{F1493110-005D-0647-AE13-39D5F6E38B26}" dt="2021-03-15T15:28:18.707" v="1513" actId="478"/>
          <ac:grpSpMkLst>
            <pc:docMk/>
            <pc:sldMk cId="3247708637" sldId="256"/>
            <ac:grpSpMk id="3" creationId="{593FA496-204A-4940-B6E7-DF37A6B96481}"/>
          </ac:grpSpMkLst>
        </pc:grpChg>
        <pc:grpChg chg="add mod">
          <ac:chgData name="Sarver, Emmalyn Annette" userId="e1f29b4a-1d7e-4691-b4fa-e06cb5639a55" providerId="ADAL" clId="{F1493110-005D-0647-AE13-39D5F6E38B26}" dt="2021-03-15T19:41:10.327" v="2585" actId="164"/>
          <ac:grpSpMkLst>
            <pc:docMk/>
            <pc:sldMk cId="3247708637" sldId="256"/>
            <ac:grpSpMk id="8" creationId="{477A80AA-671C-7643-A755-1EF83016329D}"/>
          </ac:grpSpMkLst>
        </pc:grpChg>
        <pc:grpChg chg="add del mod">
          <ac:chgData name="Sarver, Emmalyn Annette" userId="e1f29b4a-1d7e-4691-b4fa-e06cb5639a55" providerId="ADAL" clId="{F1493110-005D-0647-AE13-39D5F6E38B26}" dt="2021-03-15T19:41:34.185" v="2591" actId="164"/>
          <ac:grpSpMkLst>
            <pc:docMk/>
            <pc:sldMk cId="3247708637" sldId="256"/>
            <ac:grpSpMk id="9" creationId="{ED31BADC-7E7C-F848-B5D7-DC18430B9346}"/>
          </ac:grpSpMkLst>
        </pc:grpChg>
        <pc:grpChg chg="add del mod">
          <ac:chgData name="Sarver, Emmalyn Annette" userId="e1f29b4a-1d7e-4691-b4fa-e06cb5639a55" providerId="ADAL" clId="{F1493110-005D-0647-AE13-39D5F6E38B26}" dt="2021-03-15T19:54:38.090" v="2819" actId="165"/>
          <ac:grpSpMkLst>
            <pc:docMk/>
            <pc:sldMk cId="3247708637" sldId="256"/>
            <ac:grpSpMk id="11" creationId="{902494A3-58A6-9841-B4E6-08EE67DA9C87}"/>
          </ac:grpSpMkLst>
        </pc:grpChg>
        <pc:grpChg chg="add mod">
          <ac:chgData name="Sarver, Emmalyn Annette" userId="e1f29b4a-1d7e-4691-b4fa-e06cb5639a55" providerId="ADAL" clId="{F1493110-005D-0647-AE13-39D5F6E38B26}" dt="2021-03-16T00:55:14.225" v="4297" actId="164"/>
          <ac:grpSpMkLst>
            <pc:docMk/>
            <pc:sldMk cId="3247708637" sldId="256"/>
            <ac:grpSpMk id="14" creationId="{2C15C05A-7D8A-8B40-9F79-F3253627AC9B}"/>
          </ac:grpSpMkLst>
        </pc:grpChg>
        <pc:grpChg chg="add mod">
          <ac:chgData name="Sarver, Emmalyn Annette" userId="e1f29b4a-1d7e-4691-b4fa-e06cb5639a55" providerId="ADAL" clId="{F1493110-005D-0647-AE13-39D5F6E38B26}" dt="2021-03-16T01:37:31.163" v="5277" actId="164"/>
          <ac:grpSpMkLst>
            <pc:docMk/>
            <pc:sldMk cId="3247708637" sldId="256"/>
            <ac:grpSpMk id="16" creationId="{63FB956F-067E-FC49-91B2-4A36AF9F7E3F}"/>
          </ac:grpSpMkLst>
        </pc:grpChg>
        <pc:grpChg chg="add mod">
          <ac:chgData name="Sarver, Emmalyn Annette" userId="e1f29b4a-1d7e-4691-b4fa-e06cb5639a55" providerId="ADAL" clId="{F1493110-005D-0647-AE13-39D5F6E38B26}" dt="2021-03-16T01:48:17.702" v="6120" actId="1076"/>
          <ac:grpSpMkLst>
            <pc:docMk/>
            <pc:sldMk cId="3247708637" sldId="256"/>
            <ac:grpSpMk id="18" creationId="{8DCD9ACE-E3EB-3E4A-A96A-D601AD372B6B}"/>
          </ac:grpSpMkLst>
        </pc:grpChg>
        <pc:grpChg chg="add del mod">
          <ac:chgData name="Sarver, Emmalyn Annette" userId="e1f29b4a-1d7e-4691-b4fa-e06cb5639a55" providerId="ADAL" clId="{F1493110-005D-0647-AE13-39D5F6E38B26}" dt="2021-03-16T03:00:51.751" v="7139" actId="165"/>
          <ac:grpSpMkLst>
            <pc:docMk/>
            <pc:sldMk cId="3247708637" sldId="256"/>
            <ac:grpSpMk id="20" creationId="{BD794308-1B6E-7443-A88D-BD0328EC8CFA}"/>
          </ac:grpSpMkLst>
        </pc:grpChg>
        <pc:grpChg chg="add mod">
          <ac:chgData name="Sarver, Emmalyn Annette" userId="e1f29b4a-1d7e-4691-b4fa-e06cb5639a55" providerId="ADAL" clId="{F1493110-005D-0647-AE13-39D5F6E38B26}" dt="2021-03-16T03:22:00.810" v="8016" actId="1076"/>
          <ac:grpSpMkLst>
            <pc:docMk/>
            <pc:sldMk cId="3247708637" sldId="256"/>
            <ac:grpSpMk id="22" creationId="{52A62A5E-4441-2049-A00D-2B26569B5640}"/>
          </ac:grpSpMkLst>
        </pc:grpChg>
        <pc:grpChg chg="add mod">
          <ac:chgData name="Sarver, Emmalyn Annette" userId="e1f29b4a-1d7e-4691-b4fa-e06cb5639a55" providerId="ADAL" clId="{F1493110-005D-0647-AE13-39D5F6E38B26}" dt="2021-03-16T03:25:24.214" v="8180" actId="14100"/>
          <ac:grpSpMkLst>
            <pc:docMk/>
            <pc:sldMk cId="3247708637" sldId="256"/>
            <ac:grpSpMk id="23" creationId="{42596E27-FDAF-AC48-A1EF-8ABC208A7E9A}"/>
          </ac:grpSpMkLst>
        </pc:grpChg>
        <pc:grpChg chg="add mod">
          <ac:chgData name="Sarver, Emmalyn Annette" userId="e1f29b4a-1d7e-4691-b4fa-e06cb5639a55" providerId="ADAL" clId="{F1493110-005D-0647-AE13-39D5F6E38B26}" dt="2021-03-16T03:21:45.915" v="8014" actId="1076"/>
          <ac:grpSpMkLst>
            <pc:docMk/>
            <pc:sldMk cId="3247708637" sldId="256"/>
            <ac:grpSpMk id="25" creationId="{53F3C198-87C7-FB41-8BD4-AE93E2CF0815}"/>
          </ac:grpSpMkLst>
        </pc:grpChg>
        <pc:grpChg chg="add mod">
          <ac:chgData name="Sarver, Emmalyn Annette" userId="e1f29b4a-1d7e-4691-b4fa-e06cb5639a55" providerId="ADAL" clId="{F1493110-005D-0647-AE13-39D5F6E38B26}" dt="2021-03-16T03:30:32.173" v="8902" actId="164"/>
          <ac:grpSpMkLst>
            <pc:docMk/>
            <pc:sldMk cId="3247708637" sldId="256"/>
            <ac:grpSpMk id="28" creationId="{EBB4C1B5-0FC6-4149-A02A-28233EB86572}"/>
          </ac:grpSpMkLst>
        </pc:grpChg>
        <pc:grpChg chg="add mod">
          <ac:chgData name="Sarver, Emmalyn Annette" userId="e1f29b4a-1d7e-4691-b4fa-e06cb5639a55" providerId="ADAL" clId="{F1493110-005D-0647-AE13-39D5F6E38B26}" dt="2021-03-16T03:44:18.662" v="9109"/>
          <ac:grpSpMkLst>
            <pc:docMk/>
            <pc:sldMk cId="3247708637" sldId="256"/>
            <ac:grpSpMk id="30" creationId="{B087A610-74CA-7A49-AD1F-E703F1199FA1}"/>
          </ac:grpSpMkLst>
        </pc:grpChg>
        <pc:grpChg chg="add del">
          <ac:chgData name="Sarver, Emmalyn Annette" userId="e1f29b4a-1d7e-4691-b4fa-e06cb5639a55" providerId="ADAL" clId="{F1493110-005D-0647-AE13-39D5F6E38B26}" dt="2021-03-11T18:46:14.695" v="855" actId="478"/>
          <ac:grpSpMkLst>
            <pc:docMk/>
            <pc:sldMk cId="3247708637" sldId="256"/>
            <ac:grpSpMk id="161" creationId="{00000000-0000-0000-0000-000000000000}"/>
          </ac:grpSpMkLst>
        </pc:grpChg>
        <pc:grpChg chg="del">
          <ac:chgData name="Sarver, Emmalyn Annette" userId="e1f29b4a-1d7e-4691-b4fa-e06cb5639a55" providerId="ADAL" clId="{F1493110-005D-0647-AE13-39D5F6E38B26}" dt="2021-03-12T19:17:32.454" v="1044" actId="478"/>
          <ac:grpSpMkLst>
            <pc:docMk/>
            <pc:sldMk cId="3247708637" sldId="256"/>
            <ac:grpSpMk id="172" creationId="{00000000-0000-0000-0000-000000000000}"/>
          </ac:grpSpMkLst>
        </pc:grpChg>
        <pc:grpChg chg="mod">
          <ac:chgData name="Sarver, Emmalyn Annette" userId="e1f29b4a-1d7e-4691-b4fa-e06cb5639a55" providerId="ADAL" clId="{F1493110-005D-0647-AE13-39D5F6E38B26}" dt="2021-03-16T03:41:39.132" v="9095" actId="14100"/>
          <ac:grpSpMkLst>
            <pc:docMk/>
            <pc:sldMk cId="3247708637" sldId="256"/>
            <ac:grpSpMk id="175" creationId="{00000000-0000-0000-0000-000000000000}"/>
          </ac:grpSpMkLst>
        </pc:grpChg>
        <pc:grpChg chg="mod">
          <ac:chgData name="Sarver, Emmalyn Annette" userId="e1f29b4a-1d7e-4691-b4fa-e06cb5639a55" providerId="ADAL" clId="{F1493110-005D-0647-AE13-39D5F6E38B26}" dt="2021-03-16T03:40:05.905" v="9088" actId="14100"/>
          <ac:grpSpMkLst>
            <pc:docMk/>
            <pc:sldMk cId="3247708637" sldId="256"/>
            <ac:grpSpMk id="179" creationId="{00000000-0000-0000-0000-000000000000}"/>
          </ac:grpSpMkLst>
        </pc:grpChg>
        <pc:graphicFrameChg chg="del topLvl">
          <ac:chgData name="Sarver, Emmalyn Annette" userId="e1f29b4a-1d7e-4691-b4fa-e06cb5639a55" providerId="ADAL" clId="{F1493110-005D-0647-AE13-39D5F6E38B26}" dt="2021-03-11T18:46:14.695" v="855" actId="478"/>
          <ac:graphicFrameMkLst>
            <pc:docMk/>
            <pc:sldMk cId="3247708637" sldId="256"/>
            <ac:graphicFrameMk id="163" creationId="{00000000-0000-0000-0000-000000000000}"/>
          </ac:graphicFrameMkLst>
        </pc:graphicFrameChg>
        <pc:graphicFrameChg chg="del">
          <ac:chgData name="Sarver, Emmalyn Annette" userId="e1f29b4a-1d7e-4691-b4fa-e06cb5639a55" providerId="ADAL" clId="{F1493110-005D-0647-AE13-39D5F6E38B26}" dt="2021-03-11T18:46:11.802" v="854" actId="478"/>
          <ac:graphicFrameMkLst>
            <pc:docMk/>
            <pc:sldMk cId="3247708637" sldId="256"/>
            <ac:graphicFrameMk id="164" creationId="{00000000-0000-0000-0000-000000000000}"/>
          </ac:graphicFrameMkLst>
        </pc:graphicFrameChg>
        <pc:graphicFrameChg chg="del">
          <ac:chgData name="Sarver, Emmalyn Annette" userId="e1f29b4a-1d7e-4691-b4fa-e06cb5639a55" providerId="ADAL" clId="{F1493110-005D-0647-AE13-39D5F6E38B26}" dt="2021-03-11T18:47:32.286" v="874" actId="478"/>
          <ac:graphicFrameMkLst>
            <pc:docMk/>
            <pc:sldMk cId="3247708637" sldId="256"/>
            <ac:graphicFrameMk id="192" creationId="{00000000-0000-0000-0000-000000000000}"/>
          </ac:graphicFrameMkLst>
        </pc:graphicFrameChg>
        <pc:graphicFrameChg chg="del">
          <ac:chgData name="Sarver, Emmalyn Annette" userId="e1f29b4a-1d7e-4691-b4fa-e06cb5639a55" providerId="ADAL" clId="{F1493110-005D-0647-AE13-39D5F6E38B26}" dt="2021-03-11T18:47:09.696" v="867" actId="478"/>
          <ac:graphicFrameMkLst>
            <pc:docMk/>
            <pc:sldMk cId="3247708637" sldId="256"/>
            <ac:graphicFrameMk id="201" creationId="{00000000-0000-0000-0000-000000000000}"/>
          </ac:graphicFrameMkLst>
        </pc:graphicFrameChg>
        <pc:graphicFrameChg chg="del">
          <ac:chgData name="Sarver, Emmalyn Annette" userId="e1f29b4a-1d7e-4691-b4fa-e06cb5639a55" providerId="ADAL" clId="{F1493110-005D-0647-AE13-39D5F6E38B26}" dt="2021-03-11T18:47:14.319" v="869" actId="478"/>
          <ac:graphicFrameMkLst>
            <pc:docMk/>
            <pc:sldMk cId="3247708637" sldId="256"/>
            <ac:graphicFrameMk id="202" creationId="{00000000-0000-0000-0000-000000000000}"/>
          </ac:graphicFrameMkLst>
        </pc:graphicFrameChg>
        <pc:graphicFrameChg chg="del">
          <ac:chgData name="Sarver, Emmalyn Annette" userId="e1f29b4a-1d7e-4691-b4fa-e06cb5639a55" providerId="ADAL" clId="{F1493110-005D-0647-AE13-39D5F6E38B26}" dt="2021-03-11T18:47:06.359" v="866" actId="478"/>
          <ac:graphicFrameMkLst>
            <pc:docMk/>
            <pc:sldMk cId="3247708637" sldId="256"/>
            <ac:graphicFrameMk id="203" creationId="{00000000-0000-0000-0000-000000000000}"/>
          </ac:graphicFrameMkLst>
        </pc:graphicFrameChg>
        <pc:graphicFrameChg chg="del">
          <ac:chgData name="Sarver, Emmalyn Annette" userId="e1f29b4a-1d7e-4691-b4fa-e06cb5639a55" providerId="ADAL" clId="{F1493110-005D-0647-AE13-39D5F6E38B26}" dt="2021-03-11T18:47:11.912" v="868" actId="478"/>
          <ac:graphicFrameMkLst>
            <pc:docMk/>
            <pc:sldMk cId="3247708637" sldId="256"/>
            <ac:graphicFrameMk id="204" creationId="{00000000-0000-0000-0000-000000000000}"/>
          </ac:graphicFrameMkLst>
        </pc:graphicFrameChg>
        <pc:graphicFrameChg chg="del">
          <ac:chgData name="Sarver, Emmalyn Annette" userId="e1f29b4a-1d7e-4691-b4fa-e06cb5639a55" providerId="ADAL" clId="{F1493110-005D-0647-AE13-39D5F6E38B26}" dt="2021-03-11T18:46:55.097" v="862" actId="478"/>
          <ac:graphicFrameMkLst>
            <pc:docMk/>
            <pc:sldMk cId="3247708637" sldId="256"/>
            <ac:graphicFrameMk id="205" creationId="{00000000-0000-0000-0000-000000000000}"/>
          </ac:graphicFrameMkLst>
        </pc:graphicFrameChg>
        <pc:graphicFrameChg chg="del">
          <ac:chgData name="Sarver, Emmalyn Annette" userId="e1f29b4a-1d7e-4691-b4fa-e06cb5639a55" providerId="ADAL" clId="{F1493110-005D-0647-AE13-39D5F6E38B26}" dt="2021-03-11T18:47:03.475" v="865" actId="478"/>
          <ac:graphicFrameMkLst>
            <pc:docMk/>
            <pc:sldMk cId="3247708637" sldId="256"/>
            <ac:graphicFrameMk id="206" creationId="{00000000-0000-0000-0000-000000000000}"/>
          </ac:graphicFrameMkLst>
        </pc:graphicFrameChg>
        <pc:graphicFrameChg chg="del">
          <ac:chgData name="Sarver, Emmalyn Annette" userId="e1f29b4a-1d7e-4691-b4fa-e06cb5639a55" providerId="ADAL" clId="{F1493110-005D-0647-AE13-39D5F6E38B26}" dt="2021-03-12T19:20:01.703" v="1083" actId="478"/>
          <ac:graphicFrameMkLst>
            <pc:docMk/>
            <pc:sldMk cId="3247708637" sldId="256"/>
            <ac:graphicFrameMk id="207" creationId="{00000000-0000-0000-0000-000000000000}"/>
          </ac:graphicFrameMkLst>
        </pc:graphicFrameChg>
        <pc:picChg chg="add mod">
          <ac:chgData name="Sarver, Emmalyn Annette" userId="e1f29b4a-1d7e-4691-b4fa-e06cb5639a55" providerId="ADAL" clId="{F1493110-005D-0647-AE13-39D5F6E38B26}" dt="2021-03-16T03:12:55.518" v="7725" actId="164"/>
          <ac:picMkLst>
            <pc:docMk/>
            <pc:sldMk cId="3247708637" sldId="256"/>
            <ac:picMk id="5" creationId="{453DD181-98F0-6E41-9BFF-424BB02FA027}"/>
          </ac:picMkLst>
        </pc:picChg>
        <pc:picChg chg="add del mod topLvl modVis">
          <ac:chgData name="Sarver, Emmalyn Annette" userId="e1f29b4a-1d7e-4691-b4fa-e06cb5639a55" providerId="ADAL" clId="{F1493110-005D-0647-AE13-39D5F6E38B26}" dt="2021-03-15T19:57:51.997" v="2917" actId="478"/>
          <ac:picMkLst>
            <pc:docMk/>
            <pc:sldMk cId="3247708637" sldId="256"/>
            <ac:picMk id="6" creationId="{D200336F-26E4-DA4B-89E0-F8850B6BBB11}"/>
          </ac:picMkLst>
        </pc:picChg>
        <pc:picChg chg="add del mod topLvl modVis">
          <ac:chgData name="Sarver, Emmalyn Annette" userId="e1f29b4a-1d7e-4691-b4fa-e06cb5639a55" providerId="ADAL" clId="{F1493110-005D-0647-AE13-39D5F6E38B26}" dt="2021-03-15T19:57:50.942" v="2916" actId="478"/>
          <ac:picMkLst>
            <pc:docMk/>
            <pc:sldMk cId="3247708637" sldId="256"/>
            <ac:picMk id="7" creationId="{8D4B963F-4ED5-114D-A54F-A95159BB158E}"/>
          </ac:picMkLst>
        </pc:picChg>
        <pc:picChg chg="add mod">
          <ac:chgData name="Sarver, Emmalyn Annette" userId="e1f29b4a-1d7e-4691-b4fa-e06cb5639a55" providerId="ADAL" clId="{F1493110-005D-0647-AE13-39D5F6E38B26}" dt="2021-03-16T00:55:14.225" v="4297" actId="164"/>
          <ac:picMkLst>
            <pc:docMk/>
            <pc:sldMk cId="3247708637" sldId="256"/>
            <ac:picMk id="12" creationId="{FA8FF13F-3816-DD45-A2E1-EAE02F1DD5F6}"/>
          </ac:picMkLst>
        </pc:picChg>
        <pc:picChg chg="del">
          <ac:chgData name="Sarver, Emmalyn Annette" userId="e1f29b4a-1d7e-4691-b4fa-e06cb5639a55" providerId="ADAL" clId="{F1493110-005D-0647-AE13-39D5F6E38B26}" dt="2021-03-11T18:45:58.081" v="850" actId="478"/>
          <ac:picMkLst>
            <pc:docMk/>
            <pc:sldMk cId="3247708637" sldId="256"/>
            <ac:picMk id="190" creationId="{00000000-0000-0000-0000-000000000000}"/>
          </ac:picMkLst>
        </pc:picChg>
        <pc:picChg chg="del">
          <ac:chgData name="Sarver, Emmalyn Annette" userId="e1f29b4a-1d7e-4691-b4fa-e06cb5639a55" providerId="ADAL" clId="{F1493110-005D-0647-AE13-39D5F6E38B26}" dt="2021-03-11T18:45:57.099" v="849" actId="478"/>
          <ac:picMkLst>
            <pc:docMk/>
            <pc:sldMk cId="3247708637" sldId="256"/>
            <ac:picMk id="191" creationId="{00000000-0000-0000-0000-000000000000}"/>
          </ac:picMkLst>
        </pc:picChg>
        <pc:picChg chg="del">
          <ac:chgData name="Sarver, Emmalyn Annette" userId="e1f29b4a-1d7e-4691-b4fa-e06cb5639a55" providerId="ADAL" clId="{F1493110-005D-0647-AE13-39D5F6E38B26}" dt="2021-03-12T19:19:23.234" v="1070" actId="478"/>
          <ac:picMkLst>
            <pc:docMk/>
            <pc:sldMk cId="3247708637" sldId="256"/>
            <ac:picMk id="193" creationId="{00000000-0000-0000-0000-000000000000}"/>
          </ac:picMkLst>
        </pc:picChg>
        <pc:picChg chg="del">
          <ac:chgData name="Sarver, Emmalyn Annette" userId="e1f29b4a-1d7e-4691-b4fa-e06cb5639a55" providerId="ADAL" clId="{F1493110-005D-0647-AE13-39D5F6E38B26}" dt="2021-03-12T19:18:23.856" v="1062" actId="478"/>
          <ac:picMkLst>
            <pc:docMk/>
            <pc:sldMk cId="3247708637" sldId="256"/>
            <ac:picMk id="196" creationId="{00000000-0000-0000-0000-000000000000}"/>
          </ac:picMkLst>
        </pc:picChg>
        <pc:picChg chg="del">
          <ac:chgData name="Sarver, Emmalyn Annette" userId="e1f29b4a-1d7e-4691-b4fa-e06cb5639a55" providerId="ADAL" clId="{F1493110-005D-0647-AE13-39D5F6E38B26}" dt="2021-03-12T19:19:36.898" v="1075" actId="478"/>
          <ac:picMkLst>
            <pc:docMk/>
            <pc:sldMk cId="3247708637" sldId="256"/>
            <ac:picMk id="197" creationId="{00000000-0000-0000-0000-000000000000}"/>
          </ac:picMkLst>
        </pc:picChg>
        <pc:picChg chg="del">
          <ac:chgData name="Sarver, Emmalyn Annette" userId="e1f29b4a-1d7e-4691-b4fa-e06cb5639a55" providerId="ADAL" clId="{F1493110-005D-0647-AE13-39D5F6E38B26}" dt="2021-03-12T19:17:46.306" v="1049" actId="478"/>
          <ac:picMkLst>
            <pc:docMk/>
            <pc:sldMk cId="3247708637" sldId="256"/>
            <ac:picMk id="199" creationId="{00000000-0000-0000-0000-000000000000}"/>
          </ac:picMkLst>
        </pc:picChg>
        <pc:picChg chg="del">
          <ac:chgData name="Sarver, Emmalyn Annette" userId="e1f29b4a-1d7e-4691-b4fa-e06cb5639a55" providerId="ADAL" clId="{F1493110-005D-0647-AE13-39D5F6E38B26}" dt="2021-03-11T18:45:59.367" v="851" actId="478"/>
          <ac:picMkLst>
            <pc:docMk/>
            <pc:sldMk cId="3247708637" sldId="256"/>
            <ac:picMk id="224" creationId="{00000000-0000-0000-0000-000000000000}"/>
          </ac:picMkLst>
        </pc:picChg>
        <pc:picChg chg="add del mod">
          <ac:chgData name="Sarver, Emmalyn Annette" userId="e1f29b4a-1d7e-4691-b4fa-e06cb5639a55" providerId="ADAL" clId="{F1493110-005D-0647-AE13-39D5F6E38B26}" dt="2021-03-15T15:28:18.707" v="1513" actId="478"/>
          <ac:picMkLst>
            <pc:docMk/>
            <pc:sldMk cId="3247708637" sldId="256"/>
            <ac:picMk id="1026" creationId="{AEDD3B2D-DCBB-6A41-B16B-A6957FC3D593}"/>
          </ac:picMkLst>
        </pc:picChg>
        <pc:picChg chg="add del mod topLvl">
          <ac:chgData name="Sarver, Emmalyn Annette" userId="e1f29b4a-1d7e-4691-b4fa-e06cb5639a55" providerId="ADAL" clId="{F1493110-005D-0647-AE13-39D5F6E38B26}" dt="2021-03-15T19:41:37.237" v="2592"/>
          <ac:picMkLst>
            <pc:docMk/>
            <pc:sldMk cId="3247708637" sldId="256"/>
            <ac:picMk id="1028" creationId="{9D3778AA-C13E-B244-9F7A-A073B7DC3359}"/>
          </ac:picMkLst>
        </pc:picChg>
        <pc:picChg chg="add del">
          <ac:chgData name="Sarver, Emmalyn Annette" userId="e1f29b4a-1d7e-4691-b4fa-e06cb5639a55" providerId="ADAL" clId="{F1493110-005D-0647-AE13-39D5F6E38B26}" dt="2021-03-15T19:41:43.708" v="2594"/>
          <ac:picMkLst>
            <pc:docMk/>
            <pc:sldMk cId="3247708637" sldId="256"/>
            <ac:picMk id="1030" creationId="{B6C45091-5E2D-B845-AAF4-980359798146}"/>
          </ac:picMkLst>
        </pc:picChg>
        <pc:picChg chg="add del">
          <ac:chgData name="Sarver, Emmalyn Annette" userId="e1f29b4a-1d7e-4691-b4fa-e06cb5639a55" providerId="ADAL" clId="{F1493110-005D-0647-AE13-39D5F6E38B26}" dt="2021-03-15T19:42:47.938" v="2596"/>
          <ac:picMkLst>
            <pc:docMk/>
            <pc:sldMk cId="3247708637" sldId="256"/>
            <ac:picMk id="1032" creationId="{5E8561DF-5BBC-A04F-88BC-17933377DBE8}"/>
          </ac:picMkLst>
        </pc:picChg>
        <pc:picChg chg="add del mod">
          <ac:chgData name="Sarver, Emmalyn Annette" userId="e1f29b4a-1d7e-4691-b4fa-e06cb5639a55" providerId="ADAL" clId="{F1493110-005D-0647-AE13-39D5F6E38B26}" dt="2021-03-15T19:42:52.796" v="2600"/>
          <ac:picMkLst>
            <pc:docMk/>
            <pc:sldMk cId="3247708637" sldId="256"/>
            <ac:picMk id="1034" creationId="{F0398F07-F729-E94D-AAFB-8E3B4F6C6522}"/>
          </ac:picMkLst>
        </pc:picChg>
        <pc:picChg chg="add mod modVis">
          <ac:chgData name="Sarver, Emmalyn Annette" userId="e1f29b4a-1d7e-4691-b4fa-e06cb5639a55" providerId="ADAL" clId="{F1493110-005D-0647-AE13-39D5F6E38B26}" dt="2021-03-16T01:37:31.163" v="5277" actId="164"/>
          <ac:picMkLst>
            <pc:docMk/>
            <pc:sldMk cId="3247708637" sldId="256"/>
            <ac:picMk id="1036" creationId="{F6E304D0-1F69-0245-B131-5422AB7D847E}"/>
          </ac:picMkLst>
        </pc:picChg>
        <pc:picChg chg="add mod modVis">
          <ac:chgData name="Sarver, Emmalyn Annette" userId="e1f29b4a-1d7e-4691-b4fa-e06cb5639a55" providerId="ADAL" clId="{F1493110-005D-0647-AE13-39D5F6E38B26}" dt="2021-03-16T01:48:17.702" v="6120" actId="1076"/>
          <ac:picMkLst>
            <pc:docMk/>
            <pc:sldMk cId="3247708637" sldId="256"/>
            <ac:picMk id="1038" creationId="{91620238-0EA7-624E-8D53-D214AC0A92C4}"/>
          </ac:picMkLst>
        </pc:picChg>
        <pc:picChg chg="add del mod">
          <ac:chgData name="Sarver, Emmalyn Annette" userId="e1f29b4a-1d7e-4691-b4fa-e06cb5639a55" providerId="ADAL" clId="{F1493110-005D-0647-AE13-39D5F6E38B26}" dt="2021-03-15T19:44:11.389" v="2667"/>
          <ac:picMkLst>
            <pc:docMk/>
            <pc:sldMk cId="3247708637" sldId="256"/>
            <ac:picMk id="1040" creationId="{25BDBF60-093B-E84D-89B3-C81BE87ACD86}"/>
          </ac:picMkLst>
        </pc:picChg>
        <pc:picChg chg="add mod topLvl modVis">
          <ac:chgData name="Sarver, Emmalyn Annette" userId="e1f29b4a-1d7e-4691-b4fa-e06cb5639a55" providerId="ADAL" clId="{F1493110-005D-0647-AE13-39D5F6E38B26}" dt="2021-03-16T03:25:24.214" v="8180" actId="14100"/>
          <ac:picMkLst>
            <pc:docMk/>
            <pc:sldMk cId="3247708637" sldId="256"/>
            <ac:picMk id="1042" creationId="{91B3C93A-EAED-3445-97A3-6611219D1E34}"/>
          </ac:picMkLst>
        </pc:picChg>
        <pc:picChg chg="add mod">
          <ac:chgData name="Sarver, Emmalyn Annette" userId="e1f29b4a-1d7e-4691-b4fa-e06cb5639a55" providerId="ADAL" clId="{F1493110-005D-0647-AE13-39D5F6E38B26}" dt="2021-03-16T03:21:45.915" v="8014" actId="1076"/>
          <ac:picMkLst>
            <pc:docMk/>
            <pc:sldMk cId="3247708637" sldId="256"/>
            <ac:picMk id="1044" creationId="{A294726E-87BA-2648-8F82-592A46C28C66}"/>
          </ac:picMkLst>
        </pc:picChg>
        <pc:picChg chg="add mod">
          <ac:chgData name="Sarver, Emmalyn Annette" userId="e1f29b4a-1d7e-4691-b4fa-e06cb5639a55" providerId="ADAL" clId="{F1493110-005D-0647-AE13-39D5F6E38B26}" dt="2021-03-16T03:30:32.173" v="8902" actId="164"/>
          <ac:picMkLst>
            <pc:docMk/>
            <pc:sldMk cId="3247708637" sldId="256"/>
            <ac:picMk id="1046" creationId="{2F231FF5-92A6-D04B-9936-01C1D1DAC81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3/6/21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3/6/21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166" name="TextBox 165"/>
          <p:cNvSpPr txBox="1"/>
          <p:nvPr/>
        </p:nvSpPr>
        <p:spPr>
          <a:xfrm>
            <a:off x="797833" y="3934552"/>
            <a:ext cx="9281160"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5" name="TextBox 164"/>
          <p:cNvSpPr txBox="1"/>
          <p:nvPr/>
        </p:nvSpPr>
        <p:spPr>
          <a:xfrm>
            <a:off x="813635" y="4801347"/>
            <a:ext cx="9281160" cy="2533387"/>
          </a:xfrm>
          <a:prstGeom prst="rect">
            <a:avLst/>
          </a:prstGeom>
          <a:solidFill>
            <a:schemeClr val="bg1"/>
          </a:solidFill>
          <a:ln>
            <a:solidFill>
              <a:srgbClr val="000000"/>
            </a:solidFill>
          </a:ln>
        </p:spPr>
        <p:txBody>
          <a:bodyPr wrap="square" lIns="131445" tIns="65723" rIns="131445" bIns="65723" rtlCol="0">
            <a:spAutoFit/>
          </a:bodyPr>
          <a:lstStyle/>
          <a:p>
            <a:pPr algn="just" fontAlgn="base"/>
            <a:r>
              <a:rPr lang="en-US" sz="2600" dirty="0">
                <a:latin typeface="Times New Roman" panose="02020603050405020304" pitchFamily="18" charset="0"/>
                <a:cs typeface="Times New Roman" panose="02020603050405020304" pitchFamily="18" charset="0"/>
              </a:rPr>
              <a:t>Began studying efficient ways to analyze and separate the five most abundant amino acids produced in Urey-Miller type experiments through thin layer chromatography (TLC). Compared multiple TLC techniques, including one- and two-dimensional TLC as well as various stationary and mobile phases to achieve optimum separation between amino acids. </a:t>
            </a:r>
          </a:p>
        </p:txBody>
      </p:sp>
      <p:sp>
        <p:nvSpPr>
          <p:cNvPr id="4" name="TextBox 3"/>
          <p:cNvSpPr txBox="1"/>
          <p:nvPr/>
        </p:nvSpPr>
        <p:spPr>
          <a:xfrm>
            <a:off x="742129" y="504527"/>
            <a:ext cx="42534030" cy="3003962"/>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000" b="1" dirty="0">
                <a:latin typeface="Times New Roman" panose="02020603050405020304" pitchFamily="18" charset="0"/>
                <a:cs typeface="Times New Roman" panose="02020603050405020304" pitchFamily="18" charset="0"/>
              </a:rPr>
              <a:t>Incorporating The Origin of Life Theme in Organic Chemistry Laboratories:</a:t>
            </a:r>
          </a:p>
          <a:p>
            <a:pPr algn="ctr"/>
            <a:r>
              <a:rPr lang="en-US" sz="6000" b="1" dirty="0">
                <a:latin typeface="Times New Roman" panose="02020603050405020304" pitchFamily="18" charset="0"/>
                <a:cs typeface="Times New Roman" panose="02020603050405020304" pitchFamily="18" charset="0"/>
              </a:rPr>
              <a:t>Analyses of Amino Acids</a:t>
            </a:r>
          </a:p>
          <a:p>
            <a:pPr algn="ctr"/>
            <a:r>
              <a:rPr lang="en-US" sz="4800" b="1" dirty="0">
                <a:latin typeface="Times New Roman" panose="02020603050405020304" pitchFamily="18" charset="0"/>
                <a:cs typeface="Times New Roman" panose="02020603050405020304" pitchFamily="18" charset="0"/>
              </a:rPr>
              <a:t>Emmalyn Sarver and Dr. Michael Korn</a:t>
            </a: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62" name="TextBox 161"/>
          <p:cNvSpPr txBox="1"/>
          <p:nvPr/>
        </p:nvSpPr>
        <p:spPr>
          <a:xfrm>
            <a:off x="11004107" y="3934552"/>
            <a:ext cx="22440303" cy="28084929"/>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7" name="TextBox 166"/>
          <p:cNvSpPr txBox="1"/>
          <p:nvPr/>
        </p:nvSpPr>
        <p:spPr>
          <a:xfrm>
            <a:off x="813635" y="8951800"/>
            <a:ext cx="9281160" cy="8996695"/>
          </a:xfrm>
          <a:prstGeom prst="rect">
            <a:avLst/>
          </a:prstGeom>
          <a:solidFill>
            <a:schemeClr val="bg1"/>
          </a:solidFill>
          <a:ln>
            <a:solidFill>
              <a:schemeClr val="tx1"/>
            </a:solidFill>
          </a:ln>
        </p:spPr>
        <p:txBody>
          <a:bodyPr wrap="square" lIns="131445" tIns="65723" rIns="131445" bIns="65723" rtlCol="0">
            <a:spAutoFit/>
          </a:bodyPr>
          <a:lstStyle/>
          <a:p>
            <a:pPr algn="just" fontAlgn="base"/>
            <a:r>
              <a:rPr lang="en-US" sz="2400" dirty="0">
                <a:solidFill>
                  <a:srgbClr val="000000"/>
                </a:solidFill>
                <a:latin typeface="Times New Roman" panose="02020603050405020304" pitchFamily="18" charset="0"/>
                <a:cs typeface="Times New Roman" panose="02020603050405020304" pitchFamily="18" charset="0"/>
              </a:rPr>
              <a:t>Over the past century, various ideas concerning the origin of life on earth have developed. One of the ideas was that organic compounds which serve as the basis for life were formed spontaneously in the early earth environment from methane, ammonia, water, and hydrogen gas </a:t>
            </a:r>
            <a:r>
              <a:rPr lang="en-US" sz="2400" b="1" i="1" dirty="0">
                <a:solidFill>
                  <a:srgbClr val="000000"/>
                </a:solidFill>
                <a:latin typeface="Times New Roman" panose="02020603050405020304" pitchFamily="18" charset="0"/>
                <a:cs typeface="Times New Roman" panose="02020603050405020304" pitchFamily="18" charset="0"/>
              </a:rPr>
              <a:t>(Fig. 1)</a:t>
            </a:r>
            <a:r>
              <a:rPr lang="en-US" sz="2400" dirty="0">
                <a:solidFill>
                  <a:srgbClr val="000000"/>
                </a:solidFill>
                <a:latin typeface="Times New Roman" panose="02020603050405020304" pitchFamily="18" charset="0"/>
                <a:cs typeface="Times New Roman" panose="02020603050405020304" pitchFamily="18" charset="0"/>
              </a:rPr>
              <a:t>. In the early 1950s, Miller and Urey created an apparatus </a:t>
            </a:r>
            <a:r>
              <a:rPr lang="en-US" sz="2400" b="1" i="1" dirty="0">
                <a:solidFill>
                  <a:srgbClr val="000000"/>
                </a:solidFill>
                <a:latin typeface="Times New Roman" panose="02020603050405020304" pitchFamily="18" charset="0"/>
                <a:cs typeface="Times New Roman" panose="02020603050405020304" pitchFamily="18" charset="0"/>
              </a:rPr>
              <a:t>(Fig. 3) </a:t>
            </a:r>
            <a:r>
              <a:rPr lang="en-US" sz="2400" dirty="0">
                <a:solidFill>
                  <a:srgbClr val="000000"/>
                </a:solidFill>
                <a:latin typeface="Times New Roman" panose="02020603050405020304" pitchFamily="18" charset="0"/>
                <a:cs typeface="Times New Roman" panose="02020603050405020304" pitchFamily="18" charset="0"/>
              </a:rPr>
              <a:t>that tested this hypothesis by exposing the gases to electrical discharges. Multiple amino acids were identified, supporting the hypothesis that organic compounds necessary for life could be synthesized from an early earth atmosphere in a ”primordial soup” environment </a:t>
            </a:r>
            <a:r>
              <a:rPr lang="en-US" sz="2400" b="1" i="1" dirty="0">
                <a:solidFill>
                  <a:srgbClr val="000000"/>
                </a:solidFill>
                <a:latin typeface="Times New Roman" panose="02020603050405020304" pitchFamily="18" charset="0"/>
                <a:cs typeface="Times New Roman" panose="02020603050405020304" pitchFamily="18" charset="0"/>
              </a:rPr>
              <a:t>(Fig. 2)</a:t>
            </a:r>
            <a:r>
              <a:rPr lang="en-US" sz="2400" dirty="0">
                <a:solidFill>
                  <a:srgbClr val="000000"/>
                </a:solidFill>
                <a:latin typeface="Times New Roman" panose="02020603050405020304" pitchFamily="18" charset="0"/>
                <a:cs typeface="Times New Roman" panose="02020603050405020304" pitchFamily="18" charset="0"/>
              </a:rPr>
              <a:t>. While the model for the early earth atmosphere has updated (reducing to weakly reducing or neutral), Urey-Miller type experiments have displayed that the production of amino acids can still be achieved (</a:t>
            </a:r>
            <a:r>
              <a:rPr lang="en-US" sz="2400" i="1" dirty="0">
                <a:solidFill>
                  <a:srgbClr val="000000"/>
                </a:solidFill>
                <a:latin typeface="Times New Roman" panose="02020603050405020304" pitchFamily="18" charset="0"/>
                <a:cs typeface="Times New Roman" panose="02020603050405020304" pitchFamily="18" charset="0"/>
              </a:rPr>
              <a:t>Cleaves et al</a:t>
            </a:r>
            <a:r>
              <a:rPr lang="en-US" sz="2400" dirty="0">
                <a:solidFill>
                  <a:srgbClr val="000000"/>
                </a:solidFill>
                <a:latin typeface="Times New Roman" panose="02020603050405020304" pitchFamily="18" charset="0"/>
                <a:cs typeface="Times New Roman" panose="02020603050405020304" pitchFamily="18" charset="0"/>
              </a:rPr>
              <a:t>.).  </a:t>
            </a:r>
          </a:p>
          <a:p>
            <a:pPr algn="just" fontAlgn="base"/>
            <a:r>
              <a:rPr lang="en-US" sz="2400" dirty="0">
                <a:solidFill>
                  <a:srgbClr val="000000"/>
                </a:solidFill>
                <a:latin typeface="Times New Roman" panose="02020603050405020304" pitchFamily="18" charset="0"/>
                <a:cs typeface="Times New Roman" panose="02020603050405020304" pitchFamily="18" charset="0"/>
              </a:rPr>
              <a:t>The overarching goal of our research is aimed at introducing the origin of life debate into the Organic Chemistry Laboratory curriculum by replicating the Urey-Miller experiment with the model used in Cleaves </a:t>
            </a:r>
            <a:r>
              <a:rPr lang="en-US" sz="2400" i="1" dirty="0">
                <a:solidFill>
                  <a:srgbClr val="000000"/>
                </a:solidFill>
                <a:latin typeface="Times New Roman" panose="02020603050405020304" pitchFamily="18" charset="0"/>
                <a:cs typeface="Times New Roman" panose="02020603050405020304" pitchFamily="18" charset="0"/>
              </a:rPr>
              <a:t>et al.</a:t>
            </a:r>
            <a:r>
              <a:rPr lang="en-US" sz="2400" dirty="0">
                <a:solidFill>
                  <a:srgbClr val="000000"/>
                </a:solidFill>
                <a:latin typeface="Times New Roman" panose="02020603050405020304" pitchFamily="18" charset="0"/>
                <a:cs typeface="Times New Roman" panose="02020603050405020304" pitchFamily="18" charset="0"/>
              </a:rPr>
              <a:t> The focus of the current research, as an aspect of this experiment, is on the development of efficient methods for the separation and analysis of amino acids via thin-layer chromatography (TLC) so that products of the replicated Urey-Miller experiment can be analyzed.  </a:t>
            </a:r>
          </a:p>
          <a:p>
            <a:pPr algn="just"/>
            <a:r>
              <a:rPr lang="en-US" sz="2400" b="1" i="1" dirty="0">
                <a:latin typeface="Times New Roman" panose="02020603050405020304" pitchFamily="18" charset="0"/>
                <a:cs typeface="Times New Roman" panose="02020603050405020304" pitchFamily="18" charset="0"/>
              </a:rPr>
              <a:t>Research Question</a:t>
            </a:r>
          </a:p>
          <a:p>
            <a:pPr algn="just"/>
            <a:r>
              <a:rPr lang="en-US" sz="2400" dirty="0">
                <a:latin typeface="Times New Roman" panose="02020603050405020304" pitchFamily="18" charset="0"/>
                <a:cs typeface="Times New Roman" panose="02020603050405020304" pitchFamily="18" charset="0"/>
              </a:rPr>
              <a:t>What are the optimal thin-layer chromatography (TLC) conditions and methods (mobile and stationary phases, unfunctionalized/functionalized amino acids, chromophore visualizations) for the analyzation of the most prevalent amino acids in Urey-Miller related experiments?</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70" name="TextBox 169"/>
          <p:cNvSpPr txBox="1"/>
          <p:nvPr/>
        </p:nvSpPr>
        <p:spPr>
          <a:xfrm>
            <a:off x="813635" y="19553987"/>
            <a:ext cx="9281160" cy="12465494"/>
          </a:xfrm>
          <a:prstGeom prst="rect">
            <a:avLst/>
          </a:prstGeom>
          <a:solidFill>
            <a:schemeClr val="bg1"/>
          </a:solidFill>
          <a:ln cap="rnd">
            <a:solidFill>
              <a:schemeClr val="tx1"/>
            </a:solidFill>
          </a:ln>
        </p:spPr>
        <p:txBody>
          <a:bodyPr wrap="square" lIns="182880" rIns="182880" rtlCol="0">
            <a:noAutofit/>
          </a:bodyPr>
          <a:lstStyle/>
          <a:p>
            <a:pPr algn="just" fontAlgn="base"/>
            <a:r>
              <a:rPr lang="en-US" sz="2400" b="1" dirty="0">
                <a:solidFill>
                  <a:srgbClr val="000000"/>
                </a:solidFill>
                <a:latin typeface="Times New Roman" panose="02020603050405020304" pitchFamily="18" charset="0"/>
              </a:rPr>
              <a:t>Preparation: </a:t>
            </a:r>
            <a:r>
              <a:rPr lang="en-US" sz="2400" dirty="0">
                <a:solidFill>
                  <a:srgbClr val="000000"/>
                </a:solidFill>
                <a:latin typeface="Times New Roman" panose="02020603050405020304" pitchFamily="18" charset="0"/>
              </a:rPr>
              <a:t> </a:t>
            </a:r>
          </a:p>
          <a:p>
            <a:pPr algn="just" fontAlgn="base">
              <a:buFont typeface="Arial" panose="020B0604020202020204" pitchFamily="34" charset="0"/>
              <a:buChar char="•"/>
            </a:pPr>
            <a:r>
              <a:rPr lang="en-US" sz="2400" i="1" dirty="0">
                <a:solidFill>
                  <a:srgbClr val="000000"/>
                </a:solidFill>
                <a:latin typeface="Times New Roman" panose="02020603050405020304" pitchFamily="18" charset="0"/>
              </a:rPr>
              <a:t>0.4M borate buffer solution (pH 10.2).</a:t>
            </a:r>
            <a:r>
              <a:rPr lang="en-US" sz="2400" dirty="0">
                <a:solidFill>
                  <a:srgbClr val="000000"/>
                </a:solidFill>
                <a:latin typeface="Times New Roman" panose="02020603050405020304" pitchFamily="18" charset="0"/>
              </a:rPr>
              <a:t> </a:t>
            </a:r>
          </a:p>
          <a:p>
            <a:pPr algn="just" fontAlgn="base"/>
            <a:r>
              <a:rPr lang="en-US" sz="2400" dirty="0">
                <a:solidFill>
                  <a:srgbClr val="000000"/>
                </a:solidFill>
                <a:latin typeface="Times New Roman" panose="02020603050405020304" pitchFamily="18" charset="0"/>
              </a:rPr>
              <a:t>Boric acid and sodium hydroxide. </a:t>
            </a:r>
          </a:p>
          <a:p>
            <a:pPr algn="just" fontAlgn="base">
              <a:buFont typeface="Arial" panose="020B0604020202020204" pitchFamily="34" charset="0"/>
              <a:buChar char="•"/>
            </a:pPr>
            <a:r>
              <a:rPr lang="en-US" sz="2400" i="1" dirty="0">
                <a:solidFill>
                  <a:srgbClr val="000000"/>
                </a:solidFill>
                <a:latin typeface="Times New Roman" panose="02020603050405020304" pitchFamily="18" charset="0"/>
              </a:rPr>
              <a:t>O-</a:t>
            </a:r>
            <a:r>
              <a:rPr lang="en-US" sz="2400" i="1" dirty="0" err="1">
                <a:solidFill>
                  <a:srgbClr val="000000"/>
                </a:solidFill>
                <a:latin typeface="Times New Roman" panose="02020603050405020304" pitchFamily="18" charset="0"/>
              </a:rPr>
              <a:t>phthaldaldehyde</a:t>
            </a:r>
            <a:r>
              <a:rPr lang="en-US" sz="2400" i="1" dirty="0">
                <a:solidFill>
                  <a:srgbClr val="000000"/>
                </a:solidFill>
                <a:latin typeface="Times New Roman" panose="02020603050405020304" pitchFamily="18" charset="0"/>
              </a:rPr>
              <a:t> N-acetyl-L-cysteine (OPA/NAC) solution. </a:t>
            </a:r>
            <a:r>
              <a:rPr lang="en-US" sz="2400" b="1" i="1" dirty="0">
                <a:solidFill>
                  <a:srgbClr val="000000"/>
                </a:solidFill>
                <a:latin typeface="Times New Roman" panose="02020603050405020304" pitchFamily="18" charset="0"/>
              </a:rPr>
              <a:t>(Fig. 5)</a:t>
            </a:r>
            <a:endParaRPr lang="en-US" sz="2400" i="1" dirty="0">
              <a:solidFill>
                <a:srgbClr val="000000"/>
              </a:solidFill>
              <a:latin typeface="Times New Roman" panose="02020603050405020304" pitchFamily="18" charset="0"/>
            </a:endParaRPr>
          </a:p>
          <a:p>
            <a:pPr algn="just" fontAlgn="base"/>
            <a:r>
              <a:rPr lang="en-US" sz="2400" dirty="0">
                <a:solidFill>
                  <a:srgbClr val="000000"/>
                </a:solidFill>
                <a:latin typeface="Times New Roman" panose="02020603050405020304" pitchFamily="18" charset="0"/>
              </a:rPr>
              <a:t>0.746mmol of OPA and 0.613mmol of NAC in 10mL of the 0.4M borate buffer solution. Used for the visualization of amino acids in thin layer chromatography because it fluoresces amino acids under UV light. The chemical reaction of OPA/NAC with L-enantiomer amino acids is shown in Figure 1, where “R” is the side chain of the amino acid. </a:t>
            </a:r>
          </a:p>
          <a:p>
            <a:pPr algn="just" fontAlgn="base">
              <a:buFont typeface="Arial" panose="020B0604020202020204" pitchFamily="34" charset="0"/>
              <a:buChar char="•"/>
            </a:pPr>
            <a:r>
              <a:rPr lang="en-US" sz="2400" i="1" dirty="0">
                <a:solidFill>
                  <a:srgbClr val="000000"/>
                </a:solidFill>
                <a:latin typeface="Times New Roman" panose="02020603050405020304" pitchFamily="18" charset="0"/>
              </a:rPr>
              <a:t>0.02M solutions of amino acids in 0.1M HCl.</a:t>
            </a:r>
            <a:r>
              <a:rPr lang="en-US" sz="2400" dirty="0">
                <a:solidFill>
                  <a:srgbClr val="000000"/>
                </a:solidFill>
                <a:latin typeface="Times New Roman" panose="02020603050405020304" pitchFamily="18" charset="0"/>
              </a:rPr>
              <a:t> Amino acids used: </a:t>
            </a:r>
          </a:p>
          <a:p>
            <a:pPr algn="just" fontAlgn="base"/>
            <a:r>
              <a:rPr lang="en-US" sz="2400" dirty="0">
                <a:solidFill>
                  <a:srgbClr val="000000"/>
                </a:solidFill>
                <a:latin typeface="Times New Roman" panose="02020603050405020304" pitchFamily="18" charset="0"/>
              </a:rPr>
              <a:t>aspartic acid (Asp), alanine (Ala), glycine (</a:t>
            </a:r>
            <a:r>
              <a:rPr lang="en-US" sz="2400" dirty="0" err="1">
                <a:solidFill>
                  <a:srgbClr val="000000"/>
                </a:solidFill>
                <a:latin typeface="Times New Roman" panose="02020603050405020304" pitchFamily="18" charset="0"/>
              </a:rPr>
              <a:t>Gly</a:t>
            </a:r>
            <a:r>
              <a:rPr lang="en-US" sz="2400" dirty="0">
                <a:solidFill>
                  <a:srgbClr val="000000"/>
                </a:solidFill>
                <a:latin typeface="Times New Roman" panose="02020603050405020304" pitchFamily="18" charset="0"/>
              </a:rPr>
              <a:t>), glutamic acid (Glu), serine (Ser), norvaline (</a:t>
            </a:r>
            <a:r>
              <a:rPr lang="en-US" sz="2400" dirty="0" err="1">
                <a:solidFill>
                  <a:srgbClr val="000000"/>
                </a:solidFill>
                <a:latin typeface="Times New Roman" panose="02020603050405020304" pitchFamily="18" charset="0"/>
              </a:rPr>
              <a:t>Nva</a:t>
            </a:r>
            <a:r>
              <a:rPr lang="en-US" sz="2400" dirty="0">
                <a:solidFill>
                  <a:srgbClr val="000000"/>
                </a:solidFill>
                <a:latin typeface="Times New Roman" panose="02020603050405020304" pitchFamily="18" charset="0"/>
              </a:rPr>
              <a:t>). </a:t>
            </a:r>
            <a:r>
              <a:rPr lang="en-US" sz="2400" dirty="0" err="1">
                <a:solidFill>
                  <a:srgbClr val="000000"/>
                </a:solidFill>
                <a:latin typeface="Times New Roman" panose="02020603050405020304" pitchFamily="18" charset="0"/>
              </a:rPr>
              <a:t>Nva</a:t>
            </a:r>
            <a:r>
              <a:rPr lang="en-US" sz="2400" dirty="0">
                <a:solidFill>
                  <a:srgbClr val="000000"/>
                </a:solidFill>
                <a:latin typeface="Times New Roman" panose="02020603050405020304" pitchFamily="18" charset="0"/>
              </a:rPr>
              <a:t> is a non-natural amino acid used as a reference. The other five used are the predominant amino acids produced in Urey-Miller related experiments.  </a:t>
            </a:r>
          </a:p>
          <a:p>
            <a:pPr algn="just" fontAlgn="base"/>
            <a:r>
              <a:rPr lang="en-US" sz="2400" b="1" dirty="0">
                <a:solidFill>
                  <a:srgbClr val="000000"/>
                </a:solidFill>
                <a:latin typeface="Times New Roman" panose="02020603050405020304" pitchFamily="18" charset="0"/>
              </a:rPr>
              <a:t>1-Dimensional TLCs:</a:t>
            </a:r>
            <a:r>
              <a:rPr lang="en-US" sz="2400" dirty="0">
                <a:solidFill>
                  <a:srgbClr val="000000"/>
                </a:solidFill>
                <a:latin typeface="Times New Roman" panose="02020603050405020304" pitchFamily="18" charset="0"/>
              </a:rPr>
              <a:t> </a:t>
            </a:r>
          </a:p>
          <a:p>
            <a:pPr algn="just" fontAlgn="base"/>
            <a:r>
              <a:rPr lang="en-US" sz="2400" dirty="0">
                <a:solidFill>
                  <a:srgbClr val="000000"/>
                </a:solidFill>
                <a:latin typeface="Times New Roman" panose="02020603050405020304" pitchFamily="18" charset="0"/>
              </a:rPr>
              <a:t>Multiple vertical developments of the 6 amino acids. The mobile phase (eluent) was 1-propanol:ammonium hydroxide (7:3, </a:t>
            </a:r>
            <a:r>
              <a:rPr lang="en-US" sz="2400" dirty="0" err="1">
                <a:solidFill>
                  <a:srgbClr val="000000"/>
                </a:solidFill>
                <a:latin typeface="Times New Roman" panose="02020603050405020304" pitchFamily="18" charset="0"/>
              </a:rPr>
              <a:t>v:v</a:t>
            </a:r>
            <a:r>
              <a:rPr lang="en-US" sz="2400" dirty="0">
                <a:solidFill>
                  <a:srgbClr val="000000"/>
                </a:solidFill>
                <a:latin typeface="Times New Roman" panose="02020603050405020304" pitchFamily="18" charset="0"/>
              </a:rPr>
              <a:t>). Multiple stationary phases were used: silica gel and cellulose. TLC plates were dipped in either ninhydrin or OPA/NAC solution for visualization to enhance detection of the amino acids. Amino acids were spotted 1cm away from the bottom of the TLC and the solvent ran up to about 1cm from the top of the TLC plate. Rf values were calculated.  </a:t>
            </a:r>
          </a:p>
          <a:p>
            <a:pPr algn="just" fontAlgn="base"/>
            <a:r>
              <a:rPr lang="en-US" sz="2400" b="1" dirty="0">
                <a:solidFill>
                  <a:srgbClr val="000000"/>
                </a:solidFill>
                <a:latin typeface="Times New Roman" panose="02020603050405020304" pitchFamily="18" charset="0"/>
              </a:rPr>
              <a:t>2-Dimensional TLCs:</a:t>
            </a:r>
            <a:r>
              <a:rPr lang="en-US" sz="2400" dirty="0">
                <a:solidFill>
                  <a:srgbClr val="000000"/>
                </a:solidFill>
                <a:latin typeface="Times New Roman" panose="02020603050405020304" pitchFamily="18" charset="0"/>
              </a:rPr>
              <a:t> </a:t>
            </a:r>
          </a:p>
          <a:p>
            <a:pPr algn="just" fontAlgn="base"/>
            <a:r>
              <a:rPr lang="en-US" sz="2400" dirty="0">
                <a:solidFill>
                  <a:srgbClr val="000000"/>
                </a:solidFill>
                <a:latin typeface="Times New Roman" panose="02020603050405020304" pitchFamily="18" charset="0"/>
              </a:rPr>
              <a:t>The amino acids were spotted at the corner of 1cm from the bottom and 1cm from the right side of the cellulose plate. The first mobile phase was 1-propanol:ammonium hydroxide (7:3, </a:t>
            </a:r>
            <a:r>
              <a:rPr lang="en-US" sz="2400" dirty="0" err="1">
                <a:solidFill>
                  <a:srgbClr val="000000"/>
                </a:solidFill>
                <a:latin typeface="Times New Roman" panose="02020603050405020304" pitchFamily="18" charset="0"/>
              </a:rPr>
              <a:t>v:v</a:t>
            </a:r>
            <a:r>
              <a:rPr lang="en-US" sz="2400" dirty="0">
                <a:solidFill>
                  <a:srgbClr val="000000"/>
                </a:solidFill>
                <a:latin typeface="Times New Roman" panose="02020603050405020304" pitchFamily="18" charset="0"/>
              </a:rPr>
              <a:t>). After completion and drying, the plate was turned 90° to the right (so that the track from the first development was on the bottom) and developed again in a separate chamber with the second mobile phase: 20mL phenol liquified and 10 drops of ammonium hydroxide. The plate was removed from the chamber and dried, then visualized in ninhydrin. Rf values were calculated for each development.  </a:t>
            </a:r>
          </a:p>
        </p:txBody>
      </p:sp>
      <p:sp>
        <p:nvSpPr>
          <p:cNvPr id="171" name="TextBox 170"/>
          <p:cNvSpPr txBox="1"/>
          <p:nvPr/>
        </p:nvSpPr>
        <p:spPr>
          <a:xfrm>
            <a:off x="813635" y="18682594"/>
            <a:ext cx="928116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353722" y="18792507"/>
            <a:ext cx="8915400" cy="8655603"/>
            <a:chOff x="34114657" y="17838275"/>
            <a:chExt cx="9302450" cy="5338602"/>
          </a:xfrm>
        </p:grpSpPr>
        <p:sp>
          <p:nvSpPr>
            <p:cNvPr id="176" name="TextBox 175"/>
            <p:cNvSpPr txBox="1"/>
            <p:nvPr/>
          </p:nvSpPr>
          <p:spPr>
            <a:xfrm>
              <a:off x="34114657" y="18649563"/>
              <a:ext cx="9302450" cy="4527314"/>
            </a:xfrm>
            <a:prstGeom prst="rect">
              <a:avLst/>
            </a:prstGeom>
            <a:solidFill>
              <a:srgbClr val="FFFFFF"/>
            </a:solidFill>
            <a:ln cap="rnd">
              <a:solidFill>
                <a:schemeClr val="tx1"/>
              </a:solidFill>
            </a:ln>
          </p:spPr>
          <p:txBody>
            <a:bodyPr wrap="square" lIns="182880" rIns="182880" rtlCol="0">
              <a:noAutofit/>
            </a:bodyPr>
            <a:lstStyle/>
            <a:p>
              <a:pPr marL="514350" indent="-514350">
                <a:lnSpc>
                  <a:spcPct val="140000"/>
                </a:lnSpc>
                <a:buAutoNum type="arabicPeriod"/>
              </a:pPr>
              <a:r>
                <a:rPr lang="en-US" sz="2400" dirty="0">
                  <a:solidFill>
                    <a:prstClr val="black"/>
                  </a:solidFill>
                  <a:latin typeface="Times New Roman"/>
                  <a:cs typeface="Times New Roman"/>
                </a:rPr>
                <a:t>Functionalized amino acids in TLCs. </a:t>
              </a:r>
            </a:p>
            <a:p>
              <a:pPr marL="514350" indent="-514350">
                <a:lnSpc>
                  <a:spcPct val="140000"/>
                </a:lnSpc>
                <a:buAutoNum type="arabicPeriod"/>
              </a:pPr>
              <a:r>
                <a:rPr lang="en-US" sz="2400" dirty="0">
                  <a:solidFill>
                    <a:prstClr val="black"/>
                  </a:solidFill>
                  <a:latin typeface="Times New Roman"/>
                  <a:cs typeface="Times New Roman"/>
                </a:rPr>
                <a:t>Find and test the efficiency and separation produced by different solvents.</a:t>
              </a:r>
            </a:p>
            <a:p>
              <a:pPr marL="514350" indent="-514350">
                <a:lnSpc>
                  <a:spcPct val="140000"/>
                </a:lnSpc>
                <a:buAutoNum type="arabicPeriod"/>
              </a:pPr>
              <a:endParaRPr lang="en-US" sz="2400" dirty="0">
                <a:solidFill>
                  <a:prstClr val="black"/>
                </a:solidFill>
                <a:latin typeface="Times New Roman"/>
                <a:cs typeface="Times New Roman"/>
              </a:endParaRPr>
            </a:p>
            <a:p>
              <a:pPr marL="514350" indent="-514350">
                <a:lnSpc>
                  <a:spcPct val="140000"/>
                </a:lnSpc>
                <a:buFontTx/>
                <a:buAutoNum type="arabicPeriod"/>
              </a:pPr>
              <a:r>
                <a:rPr lang="en-US" sz="2400" dirty="0">
                  <a:latin typeface="Times New Roman"/>
                  <a:cs typeface="Times New Roman"/>
                </a:rPr>
                <a:t>More will be added here as the research progresses over the next month. </a:t>
              </a:r>
            </a:p>
            <a:p>
              <a:pPr marL="514350" indent="-514350">
                <a:lnSpc>
                  <a:spcPct val="140000"/>
                </a:lnSpc>
                <a:buAutoNum type="arabicPeriod"/>
              </a:pPr>
              <a:r>
                <a:rPr lang="en-US" sz="2400" dirty="0">
                  <a:solidFill>
                    <a:prstClr val="black"/>
                  </a:solidFill>
                  <a:latin typeface="Times New Roman"/>
                  <a:cs typeface="Times New Roman"/>
                </a:rPr>
                <a:t> </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grpSp>
        <p:nvGrpSpPr>
          <p:cNvPr id="30" name="Group 29">
            <a:extLst>
              <a:ext uri="{FF2B5EF4-FFF2-40B4-BE49-F238E27FC236}">
                <a16:creationId xmlns:a16="http://schemas.microsoft.com/office/drawing/2014/main" id="{B087A610-74CA-7A49-AD1F-E703F1199FA1}"/>
              </a:ext>
            </a:extLst>
          </p:cNvPr>
          <p:cNvGrpSpPr/>
          <p:nvPr/>
        </p:nvGrpSpPr>
        <p:grpSpPr>
          <a:xfrm>
            <a:off x="34353722" y="27588678"/>
            <a:ext cx="8915400" cy="4406972"/>
            <a:chOff x="34039958" y="24559849"/>
            <a:chExt cx="9321500" cy="3269047"/>
          </a:xfrm>
        </p:grpSpPr>
        <p:sp>
          <p:nvSpPr>
            <p:cNvPr id="159" name="TextBox 158"/>
            <p:cNvSpPr txBox="1"/>
            <p:nvPr/>
          </p:nvSpPr>
          <p:spPr>
            <a:xfrm>
              <a:off x="34040394" y="25903994"/>
              <a:ext cx="9321064" cy="1924902"/>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2000" dirty="0">
                  <a:solidFill>
                    <a:srgbClr val="000000"/>
                  </a:solidFill>
                  <a:latin typeface="Times New Roman" panose="02020603050405020304" pitchFamily="18" charset="0"/>
                </a:rPr>
                <a:t>-Cleaves, H.J.; Chalmers, J.H.; </a:t>
              </a:r>
              <a:r>
                <a:rPr lang="en-US" sz="2000" dirty="0" err="1">
                  <a:solidFill>
                    <a:srgbClr val="000000"/>
                  </a:solidFill>
                  <a:latin typeface="Times New Roman" panose="02020603050405020304" pitchFamily="18" charset="0"/>
                </a:rPr>
                <a:t>Lazcano</a:t>
              </a:r>
              <a:r>
                <a:rPr lang="en-US" sz="2000" dirty="0">
                  <a:solidFill>
                    <a:srgbClr val="000000"/>
                  </a:solidFill>
                  <a:latin typeface="Times New Roman" panose="02020603050405020304" pitchFamily="18" charset="0"/>
                </a:rPr>
                <a:t>, A.; Miller, S.L.; Bada, J.L. A Reassessment of Prebiotic Organic Synthesis in Neutral Planetary Atmospheres. </a:t>
              </a:r>
              <a:r>
                <a:rPr lang="en-US" sz="2000" i="1" dirty="0">
                  <a:solidFill>
                    <a:srgbClr val="000000"/>
                  </a:solidFill>
                  <a:latin typeface="Times New Roman" panose="02020603050405020304" pitchFamily="18" charset="0"/>
                </a:rPr>
                <a:t>Orig. Life </a:t>
              </a:r>
              <a:r>
                <a:rPr lang="en-US" sz="2000" i="1" dirty="0" err="1">
                  <a:solidFill>
                    <a:srgbClr val="000000"/>
                  </a:solidFill>
                  <a:latin typeface="Times New Roman" panose="02020603050405020304" pitchFamily="18" charset="0"/>
                </a:rPr>
                <a:t>Evol</a:t>
              </a:r>
              <a:r>
                <a:rPr lang="en-US" sz="2000" i="1" dirty="0">
                  <a:solidFill>
                    <a:srgbClr val="000000"/>
                  </a:solidFill>
                  <a:latin typeface="Times New Roman" panose="02020603050405020304" pitchFamily="18" charset="0"/>
                </a:rPr>
                <a:t>. </a:t>
              </a:r>
              <a:r>
                <a:rPr lang="en-US" sz="2000" i="1" dirty="0" err="1">
                  <a:solidFill>
                    <a:srgbClr val="000000"/>
                  </a:solidFill>
                  <a:latin typeface="Times New Roman" panose="02020603050405020304" pitchFamily="18" charset="0"/>
                </a:rPr>
                <a:t>Biosph</a:t>
              </a:r>
              <a:r>
                <a:rPr lang="en-US" sz="2000" i="1" dirty="0">
                  <a:solidFill>
                    <a:srgbClr val="000000"/>
                  </a:solidFill>
                  <a:latin typeface="Times New Roman" panose="02020603050405020304" pitchFamily="18" charset="0"/>
                </a:rPr>
                <a:t>.</a:t>
              </a:r>
              <a:r>
                <a:rPr lang="en-US" sz="2000" dirty="0">
                  <a:solidFill>
                    <a:srgbClr val="000000"/>
                  </a:solidFill>
                  <a:latin typeface="Times New Roman" panose="02020603050405020304" pitchFamily="18" charset="0"/>
                </a:rPr>
                <a:t> </a:t>
              </a:r>
              <a:r>
                <a:rPr lang="en-US" sz="2000" b="1" dirty="0">
                  <a:solidFill>
                    <a:srgbClr val="000000"/>
                  </a:solidFill>
                  <a:latin typeface="Times New Roman" panose="02020603050405020304" pitchFamily="18" charset="0"/>
                </a:rPr>
                <a:t>2008</a:t>
              </a:r>
              <a:r>
                <a:rPr lang="en-US" sz="2000" dirty="0">
                  <a:solidFill>
                    <a:srgbClr val="000000"/>
                  </a:solidFill>
                  <a:latin typeface="Times New Roman" panose="02020603050405020304" pitchFamily="18" charset="0"/>
                </a:rPr>
                <a:t>, </a:t>
              </a:r>
              <a:r>
                <a:rPr lang="en-US" sz="2000" i="1" dirty="0">
                  <a:solidFill>
                    <a:srgbClr val="000000"/>
                  </a:solidFill>
                  <a:latin typeface="Times New Roman" panose="02020603050405020304" pitchFamily="18" charset="0"/>
                </a:rPr>
                <a:t>38</a:t>
              </a:r>
              <a:r>
                <a:rPr lang="en-US" sz="2000" dirty="0">
                  <a:solidFill>
                    <a:srgbClr val="000000"/>
                  </a:solidFill>
                  <a:latin typeface="Times New Roman" panose="02020603050405020304" pitchFamily="18" charset="0"/>
                </a:rPr>
                <a:t>, 105-115. </a:t>
              </a:r>
            </a:p>
            <a:p>
              <a:r>
                <a:rPr lang="en-US" sz="2000" dirty="0">
                  <a:solidFill>
                    <a:srgbClr val="000000"/>
                  </a:solidFill>
                  <a:latin typeface="Times New Roman" panose="02020603050405020304" pitchFamily="18" charset="0"/>
                </a:rPr>
                <a:t>-Miller, S. L. Production of Some Organic Compounds under Possible Primitive Earth Conditions. </a:t>
              </a:r>
              <a:r>
                <a:rPr lang="en-US" sz="2000" i="1" dirty="0">
                  <a:solidFill>
                    <a:srgbClr val="000000"/>
                  </a:solidFill>
                  <a:latin typeface="Times New Roman" panose="02020603050405020304" pitchFamily="18" charset="0"/>
                </a:rPr>
                <a:t>Journal of the American Chemical Society.</a:t>
              </a:r>
              <a:r>
                <a:rPr lang="en-US" sz="2000" dirty="0">
                  <a:solidFill>
                    <a:srgbClr val="000000"/>
                  </a:solidFill>
                  <a:latin typeface="Times New Roman" panose="02020603050405020304" pitchFamily="18" charset="0"/>
                </a:rPr>
                <a:t> </a:t>
              </a:r>
              <a:r>
                <a:rPr lang="en-US" sz="2000" b="1" dirty="0">
                  <a:solidFill>
                    <a:srgbClr val="000000"/>
                  </a:solidFill>
                  <a:latin typeface="Times New Roman" panose="02020603050405020304" pitchFamily="18" charset="0"/>
                </a:rPr>
                <a:t>1955</a:t>
              </a:r>
              <a:r>
                <a:rPr lang="en-US" sz="2000" dirty="0">
                  <a:solidFill>
                    <a:srgbClr val="000000"/>
                  </a:solidFill>
                  <a:latin typeface="Times New Roman" panose="02020603050405020304" pitchFamily="18" charset="0"/>
                </a:rPr>
                <a:t>, </a:t>
              </a:r>
              <a:r>
                <a:rPr lang="en-US" sz="2000" i="1" dirty="0">
                  <a:solidFill>
                    <a:srgbClr val="000000"/>
                  </a:solidFill>
                  <a:latin typeface="Times New Roman" panose="02020603050405020304" pitchFamily="18" charset="0"/>
                </a:rPr>
                <a:t>77,</a:t>
              </a:r>
              <a:r>
                <a:rPr lang="en-US" sz="2000" dirty="0">
                  <a:solidFill>
                    <a:srgbClr val="000000"/>
                  </a:solidFill>
                  <a:latin typeface="Times New Roman" panose="02020603050405020304" pitchFamily="18" charset="0"/>
                </a:rPr>
                <a:t> 2351-2361.</a:t>
              </a:r>
            </a:p>
            <a:p>
              <a:r>
                <a:rPr lang="en-US" sz="2000" dirty="0"/>
                <a:t>-[Regular Insulin Hexamer Protein]. (n.d.). Retrieved March 15, 2021, from https://</a:t>
              </a:r>
              <a:r>
                <a:rPr lang="en-US" sz="2000" dirty="0" err="1"/>
                <a:t>www.pngwing.com</a:t>
              </a:r>
              <a:r>
                <a:rPr lang="en-US" sz="2000" dirty="0"/>
                <a:t>/</a:t>
              </a:r>
              <a:r>
                <a:rPr lang="en-US" sz="2000" dirty="0" err="1"/>
                <a:t>en</a:t>
              </a:r>
              <a:r>
                <a:rPr lang="en-US" sz="2000" dirty="0"/>
                <a:t>/free-</a:t>
              </a:r>
              <a:r>
                <a:rPr lang="en-US" sz="2000" dirty="0" err="1"/>
                <a:t>png</a:t>
              </a:r>
              <a:r>
                <a:rPr lang="en-US" sz="2000" dirty="0"/>
                <a:t>-</a:t>
              </a:r>
              <a:r>
                <a:rPr lang="en-US" sz="2000" dirty="0" err="1"/>
                <a:t>zrajg</a:t>
              </a:r>
              <a:endParaRPr lang="en-US" sz="2000" dirty="0"/>
            </a:p>
          </p:txBody>
        </p:sp>
        <p:sp>
          <p:nvSpPr>
            <p:cNvPr id="178" name="TextBox 177"/>
            <p:cNvSpPr txBox="1"/>
            <p:nvPr/>
          </p:nvSpPr>
          <p:spPr>
            <a:xfrm>
              <a:off x="34039958" y="24559849"/>
              <a:ext cx="9321500" cy="161005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 and/or Acknowledgments</a:t>
              </a:r>
              <a:endParaRPr lang="en-US" sz="6000" dirty="0">
                <a:solidFill>
                  <a:schemeClr val="bg1"/>
                </a:solidFill>
                <a:latin typeface="Times New Roman"/>
                <a:cs typeface="Times New Roman"/>
              </a:endParaRPr>
            </a:p>
          </p:txBody>
        </p:sp>
      </p:grpSp>
      <p:grpSp>
        <p:nvGrpSpPr>
          <p:cNvPr id="179" name="Group 178"/>
          <p:cNvGrpSpPr/>
          <p:nvPr/>
        </p:nvGrpSpPr>
        <p:grpSpPr>
          <a:xfrm>
            <a:off x="34353725" y="3934552"/>
            <a:ext cx="8752076" cy="13689030"/>
            <a:chOff x="34008528" y="3934553"/>
            <a:chExt cx="9278261" cy="12101144"/>
          </a:xfrm>
        </p:grpSpPr>
        <p:sp>
          <p:nvSpPr>
            <p:cNvPr id="180" name="TextBox 179"/>
            <p:cNvSpPr txBox="1"/>
            <p:nvPr/>
          </p:nvSpPr>
          <p:spPr>
            <a:xfrm>
              <a:off x="34008528"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r>
                <a:rPr lang="en-US" sz="2400" b="1" dirty="0">
                  <a:latin typeface="Times New Roman"/>
                  <a:cs typeface="Times New Roman"/>
                </a:rPr>
                <a:t>Results</a:t>
              </a:r>
            </a:p>
            <a:p>
              <a:r>
                <a:rPr lang="en-US" sz="2400" dirty="0">
                  <a:latin typeface="Times New Roman"/>
                  <a:cs typeface="Times New Roman"/>
                </a:rPr>
                <a:t>Some separation was achieved through one-dimensional TLC which could identify serine and norvaline in an unknown sample. However, little separation was achieved between serine and glycine as well as aspartic acid and glutamic acid </a:t>
              </a:r>
              <a:r>
                <a:rPr lang="en-US" sz="2400" b="1" i="1" dirty="0">
                  <a:latin typeface="Times New Roman"/>
                  <a:cs typeface="Times New Roman"/>
                </a:rPr>
                <a:t>(Fig. 4)</a:t>
              </a:r>
              <a:r>
                <a:rPr lang="en-US" sz="2400" dirty="0">
                  <a:latin typeface="Times New Roman"/>
                  <a:cs typeface="Times New Roman"/>
                </a:rPr>
                <a:t>.</a:t>
              </a:r>
            </a:p>
            <a:p>
              <a:r>
                <a:rPr lang="en-US" sz="2400" dirty="0">
                  <a:latin typeface="Times New Roman"/>
                  <a:cs typeface="Times New Roman"/>
                </a:rPr>
                <a:t>It was observed that Urey-Miller used two-dimensional TLCs as a method for analyzing the products of the experiments ran using their apparatus. As a result, two-dimensional TLCs were run for this research. Better separation was achieved for each of the amino acids, although better separation could be achieved in the future with other mobile phases. </a:t>
              </a:r>
            </a:p>
            <a:p>
              <a:endParaRPr lang="en-US" sz="2400" dirty="0">
                <a:latin typeface="Times New Roman"/>
                <a:cs typeface="Times New Roman"/>
              </a:endParaRPr>
            </a:p>
            <a:p>
              <a:r>
                <a:rPr lang="en-US" sz="2400" dirty="0">
                  <a:latin typeface="Times New Roman"/>
                  <a:cs typeface="Times New Roman"/>
                </a:rPr>
                <a:t>More will be added here as the research progresses over the next month. </a:t>
              </a:r>
            </a:p>
            <a:p>
              <a:endParaRPr lang="en-US" sz="1800" dirty="0">
                <a:latin typeface="Times New Roman"/>
                <a:cs typeface="Times New Roman"/>
              </a:endParaRPr>
            </a:p>
            <a:p>
              <a:endParaRPr lang="en-US" sz="1800" dirty="0">
                <a:latin typeface="Times New Roman"/>
                <a:cs typeface="Times New Roman"/>
              </a:endParaRPr>
            </a:p>
            <a:p>
              <a:endParaRPr lang="en-US" sz="1800" dirty="0">
                <a:latin typeface="Times New Roman"/>
                <a:cs typeface="Times New Roman"/>
              </a:endParaRPr>
            </a:p>
            <a:p>
              <a:endParaRPr lang="en-US" sz="1800" dirty="0">
                <a:latin typeface="Times New Roman"/>
                <a:cs typeface="Times New Roman"/>
              </a:endParaRPr>
            </a:p>
            <a:p>
              <a:r>
                <a:rPr lang="en-US" sz="1800" b="1" dirty="0">
                  <a:latin typeface="Times New Roman"/>
                  <a:cs typeface="Times New Roman"/>
                </a:rPr>
                <a:t>Conclusions</a:t>
              </a:r>
              <a:endParaRPr lang="en-US" sz="1800" dirty="0">
                <a:latin typeface="Times New Roman"/>
                <a:cs typeface="Times New Roman"/>
              </a:endParaRPr>
            </a:p>
            <a:p>
              <a:endParaRPr lang="en-US" sz="1800" dirty="0">
                <a:latin typeface="Times New Roman"/>
                <a:cs typeface="Times New Roman"/>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 and Conclusion</a:t>
              </a:r>
              <a:endParaRPr lang="en-US" sz="6000" dirty="0">
                <a:solidFill>
                  <a:schemeClr val="bg1"/>
                </a:solidFill>
                <a:latin typeface="Times New Roman"/>
                <a:cs typeface="Times New Roman"/>
              </a:endParaRPr>
            </a:p>
          </p:txBody>
        </p:sp>
      </p:grpSp>
      <p:sp>
        <p:nvSpPr>
          <p:cNvPr id="168" name="TextBox 167"/>
          <p:cNvSpPr txBox="1"/>
          <p:nvPr/>
        </p:nvSpPr>
        <p:spPr>
          <a:xfrm>
            <a:off x="813635" y="8066286"/>
            <a:ext cx="928116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 and Research Question</a:t>
            </a:r>
            <a:endParaRPr lang="en-US" sz="6000" dirty="0">
              <a:solidFill>
                <a:schemeClr val="bg1"/>
              </a:solidFill>
              <a:latin typeface="Times New Roman"/>
              <a:cs typeface="Times New Roman"/>
            </a:endParaRPr>
          </a:p>
        </p:txBody>
      </p:sp>
      <p:grpSp>
        <p:nvGrpSpPr>
          <p:cNvPr id="14" name="Group 13">
            <a:extLst>
              <a:ext uri="{FF2B5EF4-FFF2-40B4-BE49-F238E27FC236}">
                <a16:creationId xmlns:a16="http://schemas.microsoft.com/office/drawing/2014/main" id="{2C15C05A-7D8A-8B40-9F79-F3253627AC9B}"/>
              </a:ext>
            </a:extLst>
          </p:cNvPr>
          <p:cNvGrpSpPr/>
          <p:nvPr/>
        </p:nvGrpSpPr>
        <p:grpSpPr>
          <a:xfrm>
            <a:off x="11693192" y="4449648"/>
            <a:ext cx="7626801" cy="19160819"/>
            <a:chOff x="11693192" y="4449648"/>
            <a:chExt cx="7626801" cy="19160819"/>
          </a:xfrm>
        </p:grpSpPr>
        <p:pic>
          <p:nvPicPr>
            <p:cNvPr id="12" name="Picture 11">
              <a:extLst>
                <a:ext uri="{FF2B5EF4-FFF2-40B4-BE49-F238E27FC236}">
                  <a16:creationId xmlns:a16="http://schemas.microsoft.com/office/drawing/2014/main" id="{FA8FF13F-3816-DD45-A2E1-EAE02F1DD5F6}"/>
                </a:ext>
              </a:extLst>
            </p:cNvPr>
            <p:cNvPicPr>
              <a:picLocks noChangeAspect="1"/>
            </p:cNvPicPr>
            <p:nvPr/>
          </p:nvPicPr>
          <p:blipFill>
            <a:blip r:embed="rId4"/>
            <a:stretch>
              <a:fillRect/>
            </a:stretch>
          </p:blipFill>
          <p:spPr>
            <a:xfrm>
              <a:off x="11693192" y="4449648"/>
              <a:ext cx="7626801" cy="16914050"/>
            </a:xfrm>
            <a:prstGeom prst="rect">
              <a:avLst/>
            </a:prstGeom>
          </p:spPr>
        </p:pic>
        <p:sp>
          <p:nvSpPr>
            <p:cNvPr id="13" name="TextBox 12">
              <a:extLst>
                <a:ext uri="{FF2B5EF4-FFF2-40B4-BE49-F238E27FC236}">
                  <a16:creationId xmlns:a16="http://schemas.microsoft.com/office/drawing/2014/main" id="{0BD1AFD8-E465-D845-97DB-66B0E5C802CD}"/>
                </a:ext>
              </a:extLst>
            </p:cNvPr>
            <p:cNvSpPr txBox="1"/>
            <p:nvPr/>
          </p:nvSpPr>
          <p:spPr>
            <a:xfrm>
              <a:off x="11693192" y="21363698"/>
              <a:ext cx="7626096" cy="2246769"/>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1. </a:t>
              </a:r>
              <a:r>
                <a:rPr lang="en-US" sz="2000" dirty="0">
                  <a:latin typeface="Times New Roman" panose="02020603050405020304" pitchFamily="18" charset="0"/>
                  <a:cs typeface="Times New Roman" panose="02020603050405020304" pitchFamily="18" charset="0"/>
                </a:rPr>
                <a:t>Elements bond together to form compounds. Urey-Miller has shown that reducing compounds can form amino acids. Amino acids can bond together to form polypeptides, or proteins. </a:t>
              </a:r>
              <a:r>
                <a:rPr lang="en-US" sz="2000" b="1" dirty="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The reducing gaseous compounds used in the original Urey-Miller apparatus. </a:t>
              </a:r>
              <a:r>
                <a:rPr lang="en-US" sz="2000" b="1" dirty="0">
                  <a:latin typeface="Times New Roman" panose="02020603050405020304" pitchFamily="18" charset="0"/>
                  <a:cs typeface="Times New Roman" panose="02020603050405020304" pitchFamily="18" charset="0"/>
                </a:rPr>
                <a:t>(b.) </a:t>
              </a:r>
              <a:r>
                <a:rPr lang="en-US" sz="2000" dirty="0">
                  <a:latin typeface="Times New Roman" panose="02020603050405020304" pitchFamily="18" charset="0"/>
                  <a:cs typeface="Times New Roman" panose="02020603050405020304" pitchFamily="18" charset="0"/>
                </a:rPr>
                <a:t>Except Norvaline, the five most abundant amino acids produced in the Urey-Miller experiment. All six were analyzed via TLC. </a:t>
              </a:r>
              <a:r>
                <a:rPr lang="en-US" sz="2000" b="1" dirty="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The protein insulin, which is made of many amino acids (see </a:t>
              </a:r>
              <a:r>
                <a:rPr lang="en-US" sz="2000" i="1" dirty="0">
                  <a:latin typeface="Times New Roman" panose="02020603050405020304" pitchFamily="18" charset="0"/>
                  <a:cs typeface="Times New Roman" panose="02020603050405020304" pitchFamily="18" charset="0"/>
                </a:rPr>
                <a:t>References</a:t>
              </a:r>
              <a:r>
                <a:rPr lang="en-US" sz="2000" dirty="0">
                  <a:latin typeface="Times New Roman" panose="02020603050405020304" pitchFamily="18" charset="0"/>
                  <a:cs typeface="Times New Roman" panose="02020603050405020304" pitchFamily="18" charset="0"/>
                </a:rPr>
                <a:t> for source).</a:t>
              </a:r>
              <a:endParaRPr lang="en-US" sz="2000" b="1" dirty="0">
                <a:latin typeface="Times New Roman" panose="02020603050405020304" pitchFamily="18"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63FB956F-067E-FC49-91B2-4A36AF9F7E3F}"/>
              </a:ext>
            </a:extLst>
          </p:cNvPr>
          <p:cNvGrpSpPr/>
          <p:nvPr/>
        </p:nvGrpSpPr>
        <p:grpSpPr>
          <a:xfrm>
            <a:off x="19550524" y="4449648"/>
            <a:ext cx="6648692" cy="6919094"/>
            <a:chOff x="19550524" y="4449648"/>
            <a:chExt cx="6648692" cy="6919094"/>
          </a:xfrm>
        </p:grpSpPr>
        <p:pic>
          <p:nvPicPr>
            <p:cNvPr id="1036" name="Picture 12">
              <a:extLst>
                <a:ext uri="{FF2B5EF4-FFF2-40B4-BE49-F238E27FC236}">
                  <a16:creationId xmlns:a16="http://schemas.microsoft.com/office/drawing/2014/main" id="{F6E304D0-1F69-0245-B131-5422AB7D847E}"/>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9550524" y="4449648"/>
              <a:ext cx="6648692" cy="4980102"/>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E6A5AB68-6424-8F44-9FE4-5A7D1DB5CE94}"/>
                </a:ext>
              </a:extLst>
            </p:cNvPr>
            <p:cNvSpPr txBox="1"/>
            <p:nvPr/>
          </p:nvSpPr>
          <p:spPr>
            <a:xfrm>
              <a:off x="19551026" y="9429750"/>
              <a:ext cx="6647688" cy="1938992"/>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2.</a:t>
              </a:r>
              <a:r>
                <a:rPr lang="en-US" sz="2000" dirty="0">
                  <a:latin typeface="Times New Roman" panose="02020603050405020304" pitchFamily="18" charset="0"/>
                  <a:cs typeface="Times New Roman" panose="02020603050405020304" pitchFamily="18" charset="0"/>
                </a:rPr>
                <a:t> One of the leading ideas for the production of amino acids and more complex organic compounds on early earth is the “primordial soup,” which features a variety of gases, warm weather, lightning, and volcanoes. Taken from the Prebiotic chemistry themed issue from The Royal Society of Chemistry 2013, Chem. Soc. Rev., 2013, 42, 2186. </a:t>
              </a:r>
              <a:endParaRPr lang="en-US" sz="2000" b="1" dirty="0">
                <a:latin typeface="Times New Roman" panose="02020603050405020304" pitchFamily="18" charset="0"/>
                <a:cs typeface="Times New Roman" panose="02020603050405020304" pitchFamily="18" charset="0"/>
              </a:endParaRPr>
            </a:p>
          </p:txBody>
        </p:sp>
      </p:grpSp>
      <p:grpSp>
        <p:nvGrpSpPr>
          <p:cNvPr id="18" name="Group 17">
            <a:extLst>
              <a:ext uri="{FF2B5EF4-FFF2-40B4-BE49-F238E27FC236}">
                <a16:creationId xmlns:a16="http://schemas.microsoft.com/office/drawing/2014/main" id="{8DCD9ACE-E3EB-3E4A-A96A-D601AD372B6B}"/>
              </a:ext>
            </a:extLst>
          </p:cNvPr>
          <p:cNvGrpSpPr/>
          <p:nvPr/>
        </p:nvGrpSpPr>
        <p:grpSpPr>
          <a:xfrm>
            <a:off x="26762833" y="4370248"/>
            <a:ext cx="5541264" cy="7146560"/>
            <a:chOff x="26762833" y="4411873"/>
            <a:chExt cx="5541264" cy="7146560"/>
          </a:xfrm>
        </p:grpSpPr>
        <p:pic>
          <p:nvPicPr>
            <p:cNvPr id="1038" name="Picture 14">
              <a:extLst>
                <a:ext uri="{FF2B5EF4-FFF2-40B4-BE49-F238E27FC236}">
                  <a16:creationId xmlns:a16="http://schemas.microsoft.com/office/drawing/2014/main" id="{91620238-0EA7-624E-8D53-D214AC0A92C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5334"/>
            <a:stretch/>
          </p:blipFill>
          <p:spPr bwMode="auto">
            <a:xfrm>
              <a:off x="26762833" y="4411873"/>
              <a:ext cx="5540828" cy="5339720"/>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E7CF97F1-10BB-D141-BA06-78A551AA8059}"/>
                </a:ext>
              </a:extLst>
            </p:cNvPr>
            <p:cNvSpPr txBox="1"/>
            <p:nvPr/>
          </p:nvSpPr>
          <p:spPr>
            <a:xfrm>
              <a:off x="26762833" y="9638193"/>
              <a:ext cx="5541264" cy="1920240"/>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3. </a:t>
              </a:r>
              <a:r>
                <a:rPr lang="en-US" sz="2000" dirty="0">
                  <a:latin typeface="Times New Roman" panose="02020603050405020304" pitchFamily="18" charset="0"/>
                  <a:cs typeface="Times New Roman" panose="02020603050405020304" pitchFamily="18" charset="0"/>
                </a:rPr>
                <a:t> The second apparatus design used by Urey and Miller in 1955. The experiments performed through this apparatus produced several amino acids, including those in </a:t>
              </a:r>
              <a:r>
                <a:rPr lang="en-US" sz="2000" i="1" dirty="0">
                  <a:latin typeface="Times New Roman" panose="02020603050405020304" pitchFamily="18" charset="0"/>
                  <a:cs typeface="Times New Roman" panose="02020603050405020304" pitchFamily="18" charset="0"/>
                </a:rPr>
                <a:t>Fig. 1.</a:t>
              </a:r>
              <a:r>
                <a:rPr lang="en-US" sz="2000" dirty="0">
                  <a:latin typeface="Times New Roman" panose="02020603050405020304" pitchFamily="18" charset="0"/>
                  <a:cs typeface="Times New Roman" panose="02020603050405020304" pitchFamily="18" charset="0"/>
                </a:rPr>
                <a:t> Taken from </a:t>
              </a:r>
              <a:r>
                <a:rPr lang="en-US" sz="2000" i="1" dirty="0">
                  <a:latin typeface="Times New Roman" panose="02020603050405020304" pitchFamily="18" charset="0"/>
                  <a:cs typeface="Times New Roman" panose="02020603050405020304" pitchFamily="18" charset="0"/>
                </a:rPr>
                <a:t>The Journal of the American Chemical Society,</a:t>
              </a:r>
              <a:r>
                <a:rPr lang="en-US" sz="2000" dirty="0">
                  <a:latin typeface="Times New Roman" panose="02020603050405020304" pitchFamily="18" charset="0"/>
                  <a:cs typeface="Times New Roman" panose="02020603050405020304" pitchFamily="18" charset="0"/>
                </a:rPr>
                <a:t> Volume 77, No.9, May 12, 1955, Stanley L. Miller. </a:t>
              </a:r>
            </a:p>
          </p:txBody>
        </p:sp>
      </p:grpSp>
      <p:grpSp>
        <p:nvGrpSpPr>
          <p:cNvPr id="23" name="Group 22">
            <a:extLst>
              <a:ext uri="{FF2B5EF4-FFF2-40B4-BE49-F238E27FC236}">
                <a16:creationId xmlns:a16="http://schemas.microsoft.com/office/drawing/2014/main" id="{42596E27-FDAF-AC48-A1EF-8ABC208A7E9A}"/>
              </a:ext>
            </a:extLst>
          </p:cNvPr>
          <p:cNvGrpSpPr/>
          <p:nvPr/>
        </p:nvGrpSpPr>
        <p:grpSpPr>
          <a:xfrm>
            <a:off x="19701633" y="11746173"/>
            <a:ext cx="12192639" cy="7046334"/>
            <a:chOff x="19701633" y="11746173"/>
            <a:chExt cx="12410957" cy="6968170"/>
          </a:xfrm>
        </p:grpSpPr>
        <p:pic>
          <p:nvPicPr>
            <p:cNvPr id="1042" name="Picture 18" descr="A picture containing text, whiteboard&#10;&#10;Description automatically generated">
              <a:extLst>
                <a:ext uri="{FF2B5EF4-FFF2-40B4-BE49-F238E27FC236}">
                  <a16:creationId xmlns:a16="http://schemas.microsoft.com/office/drawing/2014/main" id="{91B3C93A-EAED-3445-97A3-6611219D1E3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01633" y="11746173"/>
              <a:ext cx="7061702" cy="696817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07A22964-C390-1940-8478-01758F35676C}"/>
                </a:ext>
              </a:extLst>
            </p:cNvPr>
            <p:cNvSpPr txBox="1"/>
            <p:nvPr/>
          </p:nvSpPr>
          <p:spPr>
            <a:xfrm>
              <a:off x="26953904" y="12478611"/>
              <a:ext cx="5158686" cy="5632311"/>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4. </a:t>
              </a:r>
              <a:r>
                <a:rPr lang="en-US" sz="2000" dirty="0">
                  <a:latin typeface="Times New Roman" panose="02020603050405020304" pitchFamily="18" charset="0"/>
                  <a:cs typeface="Times New Roman" panose="02020603050405020304" pitchFamily="18" charset="0"/>
                </a:rPr>
                <a:t>Two thin layer chromatographies of the six amino acids shown in </a:t>
              </a:r>
              <a:r>
                <a:rPr lang="en-US" sz="2000" i="1" dirty="0">
                  <a:latin typeface="Times New Roman" panose="02020603050405020304" pitchFamily="18" charset="0"/>
                  <a:cs typeface="Times New Roman" panose="02020603050405020304" pitchFamily="18" charset="0"/>
                </a:rPr>
                <a:t>Figure 1</a:t>
              </a:r>
              <a:r>
                <a:rPr lang="en-US" sz="2000" dirty="0">
                  <a:latin typeface="Times New Roman" panose="02020603050405020304" pitchFamily="18" charset="0"/>
                  <a:cs typeface="Times New Roman" panose="02020603050405020304" pitchFamily="18" charset="0"/>
                </a:rPr>
                <a:t> side-by-side</a:t>
              </a:r>
              <a:r>
                <a:rPr lang="en-US" sz="2000"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The stationary phase was cellulose paper. The mobile phase was 1-propanol, ammonia (7:3, </a:t>
              </a:r>
              <a:r>
                <a:rPr lang="en-US" sz="2000" dirty="0" err="1">
                  <a:latin typeface="Times New Roman" panose="02020603050405020304" pitchFamily="18" charset="0"/>
                  <a:cs typeface="Times New Roman" panose="02020603050405020304" pitchFamily="18" charset="0"/>
                </a:rPr>
                <a:t>v:v</a:t>
              </a:r>
              <a:r>
                <a:rPr lang="en-US" sz="2000" dirty="0">
                  <a:latin typeface="Times New Roman" panose="02020603050405020304" pitchFamily="18" charset="0"/>
                  <a:cs typeface="Times New Roman" panose="02020603050405020304" pitchFamily="18" charset="0"/>
                </a:rPr>
                <a:t>). The acids were visualized with ninhydrin. “M” is the mix of all the amino acids analyzed. Numbers 1-6 are the amino acids:</a:t>
              </a:r>
            </a:p>
            <a:p>
              <a:pPr fontAlgn="base"/>
              <a:r>
                <a:rPr lang="en-US" sz="2000" dirty="0">
                  <a:latin typeface="Times New Roman" panose="02020603050405020304" pitchFamily="18" charset="0"/>
                  <a:cs typeface="Times New Roman" panose="02020603050405020304" pitchFamily="18" charset="0"/>
                </a:rPr>
                <a:t>1. </a:t>
              </a:r>
              <a:r>
                <a:rPr lang="en-US" sz="2000" dirty="0">
                  <a:solidFill>
                    <a:srgbClr val="000000"/>
                  </a:solidFill>
                  <a:latin typeface="Times New Roman" panose="02020603050405020304" pitchFamily="18" charset="0"/>
                  <a:cs typeface="Times New Roman" panose="02020603050405020304" pitchFamily="18" charset="0"/>
                </a:rPr>
                <a:t>a</a:t>
              </a:r>
              <a:r>
                <a:rPr lang="en-US" sz="2000" dirty="0">
                  <a:solidFill>
                    <a:srgbClr val="000000"/>
                  </a:solidFill>
                  <a:latin typeface="Times New Roman" panose="02020603050405020304" pitchFamily="18" charset="0"/>
                </a:rPr>
                <a:t>lanine   2. glycine             3. aspartic acid </a:t>
              </a:r>
            </a:p>
            <a:p>
              <a:pPr fontAlgn="base"/>
              <a:r>
                <a:rPr lang="en-US" sz="2000" dirty="0">
                  <a:solidFill>
                    <a:srgbClr val="000000"/>
                  </a:solidFill>
                  <a:latin typeface="Times New Roman" panose="02020603050405020304" pitchFamily="18" charset="0"/>
                </a:rPr>
                <a:t>4. serine     5. glutamic acid   6. norvaline  </a:t>
              </a:r>
            </a:p>
            <a:p>
              <a:pPr algn="just" fontAlgn="base"/>
              <a:r>
                <a:rPr lang="en-US" sz="2000" dirty="0">
                  <a:solidFill>
                    <a:srgbClr val="000000"/>
                  </a:solidFill>
                  <a:latin typeface="Times New Roman" panose="02020603050405020304" pitchFamily="18" charset="0"/>
                </a:rPr>
                <a:t>Notice that the mix of the amino acids did not have good separation, and if analyzing an unknown sample there would be no difference between glycine and serine or aspartic acid and glutamic acid. This therefore required other options, including new mobile phases and a new method: 2-dimensional thin layer chromatography. </a:t>
              </a:r>
            </a:p>
            <a:p>
              <a:endParaRPr lang="en-US" sz="2000" dirty="0">
                <a:latin typeface="Times New Roman" panose="02020603050405020304" pitchFamily="18" charset="0"/>
                <a:cs typeface="Times New Roman" panose="02020603050405020304" pitchFamily="18" charset="0"/>
              </a:endParaRPr>
            </a:p>
          </p:txBody>
        </p:sp>
      </p:grpSp>
      <p:grpSp>
        <p:nvGrpSpPr>
          <p:cNvPr id="22" name="Group 21">
            <a:extLst>
              <a:ext uri="{FF2B5EF4-FFF2-40B4-BE49-F238E27FC236}">
                <a16:creationId xmlns:a16="http://schemas.microsoft.com/office/drawing/2014/main" id="{52A62A5E-4441-2049-A00D-2B26569B5640}"/>
              </a:ext>
            </a:extLst>
          </p:cNvPr>
          <p:cNvGrpSpPr/>
          <p:nvPr/>
        </p:nvGrpSpPr>
        <p:grpSpPr>
          <a:xfrm>
            <a:off x="19701633" y="19072725"/>
            <a:ext cx="12990083" cy="3477875"/>
            <a:chOff x="19701633" y="18896076"/>
            <a:chExt cx="12990083" cy="3477875"/>
          </a:xfrm>
        </p:grpSpPr>
        <p:pic>
          <p:nvPicPr>
            <p:cNvPr id="5" name="Picture 4">
              <a:extLst>
                <a:ext uri="{FF2B5EF4-FFF2-40B4-BE49-F238E27FC236}">
                  <a16:creationId xmlns:a16="http://schemas.microsoft.com/office/drawing/2014/main" id="{453DD181-98F0-6E41-9BFF-424BB02FA027}"/>
                </a:ext>
              </a:extLst>
            </p:cNvPr>
            <p:cNvPicPr>
              <a:picLocks noChangeAspect="1"/>
            </p:cNvPicPr>
            <p:nvPr/>
          </p:nvPicPr>
          <p:blipFill>
            <a:blip r:embed="rId9"/>
            <a:stretch>
              <a:fillRect/>
            </a:stretch>
          </p:blipFill>
          <p:spPr>
            <a:xfrm>
              <a:off x="19701633" y="19072725"/>
              <a:ext cx="8949567" cy="3301226"/>
            </a:xfrm>
            <a:prstGeom prst="rect">
              <a:avLst/>
            </a:prstGeom>
          </p:spPr>
        </p:pic>
        <p:sp>
          <p:nvSpPr>
            <p:cNvPr id="21" name="TextBox 20">
              <a:extLst>
                <a:ext uri="{FF2B5EF4-FFF2-40B4-BE49-F238E27FC236}">
                  <a16:creationId xmlns:a16="http://schemas.microsoft.com/office/drawing/2014/main" id="{FC4C3C2A-C6CA-1C42-8B4D-E8A3F462EFBB}"/>
                </a:ext>
              </a:extLst>
            </p:cNvPr>
            <p:cNvSpPr txBox="1"/>
            <p:nvPr/>
          </p:nvSpPr>
          <p:spPr>
            <a:xfrm flipH="1">
              <a:off x="28925104" y="18896076"/>
              <a:ext cx="3766612" cy="3477875"/>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5. </a:t>
              </a:r>
              <a:r>
                <a:rPr lang="en-US" sz="2000" dirty="0">
                  <a:latin typeface="Times New Roman" panose="02020603050405020304" pitchFamily="18" charset="0"/>
                  <a:cs typeface="Times New Roman" panose="02020603050405020304" pitchFamily="18" charset="0"/>
                </a:rPr>
                <a:t>Derivatization (or visualization) of amino acids. OPA and NAC react with the amine group on the amino acid, creating a ”Functionalized Amino Acid.” The product fluoresces under UV-light, which allows for visualization of the amino acids. TLC plates were dipped in either ninhydrin (</a:t>
              </a:r>
              <a:r>
                <a:rPr lang="en-US" sz="2000" i="1" dirty="0">
                  <a:latin typeface="Times New Roman" panose="02020603050405020304" pitchFamily="18" charset="0"/>
                  <a:cs typeface="Times New Roman" panose="02020603050405020304" pitchFamily="18" charset="0"/>
                </a:rPr>
                <a:t>Figures 4 and 7) </a:t>
              </a:r>
              <a:r>
                <a:rPr lang="en-US" sz="2000" dirty="0">
                  <a:latin typeface="Times New Roman" panose="02020603050405020304" pitchFamily="18" charset="0"/>
                  <a:cs typeface="Times New Roman" panose="02020603050405020304" pitchFamily="18" charset="0"/>
                </a:rPr>
                <a:t>or an OPA/NAC solution. </a:t>
              </a:r>
              <a:endParaRPr lang="en-US" sz="2000" b="1" dirty="0">
                <a:latin typeface="Times New Roman" panose="02020603050405020304" pitchFamily="18" charset="0"/>
                <a:cs typeface="Times New Roman" panose="02020603050405020304" pitchFamily="18" charset="0"/>
              </a:endParaRPr>
            </a:p>
          </p:txBody>
        </p:sp>
      </p:grpSp>
      <p:grpSp>
        <p:nvGrpSpPr>
          <p:cNvPr id="25" name="Group 24">
            <a:extLst>
              <a:ext uri="{FF2B5EF4-FFF2-40B4-BE49-F238E27FC236}">
                <a16:creationId xmlns:a16="http://schemas.microsoft.com/office/drawing/2014/main" id="{53F3C198-87C7-FB41-8BD4-AE93E2CF0815}"/>
              </a:ext>
            </a:extLst>
          </p:cNvPr>
          <p:cNvGrpSpPr/>
          <p:nvPr/>
        </p:nvGrpSpPr>
        <p:grpSpPr>
          <a:xfrm>
            <a:off x="11652973" y="23999533"/>
            <a:ext cx="7755750" cy="6819223"/>
            <a:chOff x="11652973" y="23488064"/>
            <a:chExt cx="7755750" cy="6819223"/>
          </a:xfrm>
        </p:grpSpPr>
        <p:pic>
          <p:nvPicPr>
            <p:cNvPr id="1044" name="Picture 20">
              <a:extLst>
                <a:ext uri="{FF2B5EF4-FFF2-40B4-BE49-F238E27FC236}">
                  <a16:creationId xmlns:a16="http://schemas.microsoft.com/office/drawing/2014/main" id="{A294726E-87BA-2648-8F82-592A46C28C6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781921" y="23488064"/>
              <a:ext cx="7626802" cy="549578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7AD7FE24-C22B-C548-BE3A-6F990991F21F}"/>
                </a:ext>
              </a:extLst>
            </p:cNvPr>
            <p:cNvSpPr txBox="1"/>
            <p:nvPr/>
          </p:nvSpPr>
          <p:spPr>
            <a:xfrm>
              <a:off x="11652973" y="28983848"/>
              <a:ext cx="7248685" cy="1323439"/>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6. </a:t>
              </a:r>
              <a:r>
                <a:rPr lang="en-US" sz="2000" dirty="0">
                  <a:latin typeface="Times New Roman" panose="02020603050405020304" pitchFamily="18" charset="0"/>
                  <a:cs typeface="Times New Roman" panose="02020603050405020304" pitchFamily="18" charset="0"/>
                </a:rPr>
                <a:t>The results of the two-dimensional thin-layer chromatographies run by Urey and Miller in 1955. This shows how aspartic acid, glutamic acid, alanine, and glycine are among the most abundant amino acids in their results. </a:t>
              </a:r>
              <a:endParaRPr lang="en-US" sz="2000" b="1" dirty="0">
                <a:latin typeface="Times New Roman" panose="02020603050405020304" pitchFamily="18" charset="0"/>
                <a:cs typeface="Times New Roman" panose="02020603050405020304" pitchFamily="18" charset="0"/>
              </a:endParaRPr>
            </a:p>
          </p:txBody>
        </p:sp>
      </p:grpSp>
      <p:grpSp>
        <p:nvGrpSpPr>
          <p:cNvPr id="28" name="Group 27">
            <a:extLst>
              <a:ext uri="{FF2B5EF4-FFF2-40B4-BE49-F238E27FC236}">
                <a16:creationId xmlns:a16="http://schemas.microsoft.com/office/drawing/2014/main" id="{EBB4C1B5-0FC6-4149-A02A-28233EB86572}"/>
              </a:ext>
            </a:extLst>
          </p:cNvPr>
          <p:cNvGrpSpPr/>
          <p:nvPr/>
        </p:nvGrpSpPr>
        <p:grpSpPr>
          <a:xfrm>
            <a:off x="19550524" y="23313492"/>
            <a:ext cx="13031667" cy="8046678"/>
            <a:chOff x="19550524" y="23313492"/>
            <a:chExt cx="13031667" cy="8046678"/>
          </a:xfrm>
        </p:grpSpPr>
        <p:pic>
          <p:nvPicPr>
            <p:cNvPr id="1046" name="Picture 22">
              <a:extLst>
                <a:ext uri="{FF2B5EF4-FFF2-40B4-BE49-F238E27FC236}">
                  <a16:creationId xmlns:a16="http://schemas.microsoft.com/office/drawing/2014/main" id="{2F231FF5-92A6-D04B-9936-01C1D1DAC8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550524" y="23313492"/>
              <a:ext cx="12985001" cy="6329679"/>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5C1B071F-4525-B74E-B487-9A13DF69EFE3}"/>
                </a:ext>
              </a:extLst>
            </p:cNvPr>
            <p:cNvSpPr txBox="1"/>
            <p:nvPr/>
          </p:nvSpPr>
          <p:spPr>
            <a:xfrm>
              <a:off x="19597711" y="29728954"/>
              <a:ext cx="12984480" cy="1631216"/>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Figure 7. </a:t>
              </a:r>
              <a:r>
                <a:rPr lang="en-US" sz="2000" dirty="0">
                  <a:latin typeface="Times New Roman" panose="02020603050405020304" pitchFamily="18" charset="0"/>
                  <a:cs typeface="Times New Roman" panose="02020603050405020304" pitchFamily="18" charset="0"/>
                </a:rPr>
                <a:t>The two-dimensional chromatographies run through this research. This is the same TLC from two perspectives. The bottom-right corner of the left TLC is where the “mix” of the amino acids were spotted. These then ran up along the right side of the plate in its first development. The plate was then turned 90 degrees to the right (shown by the TLC on the right) and the amino acids ran through a second development. The plate was visualized through ninhydrin and the Rf values were recorded for each development. </a:t>
              </a:r>
              <a:endParaRPr lang="en-US" sz="2000" b="1"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70591</TotalTime>
  <Words>1583</Words>
  <Application>Microsoft Macintosh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Sarver, Emmalyn Annette</cp:lastModifiedBy>
  <cp:revision>317</cp:revision>
  <dcterms:created xsi:type="dcterms:W3CDTF">2013-10-19T16:33:22Z</dcterms:created>
  <dcterms:modified xsi:type="dcterms:W3CDTF">2021-03-16T03:59:13Z</dcterms:modified>
</cp:coreProperties>
</file>