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din, Christina Michelle" initials="HCM" lastIdx="23" clrIdx="0">
    <p:extLst>
      <p:ext uri="{19B8F6BF-5375-455C-9EA6-DF929625EA0E}">
        <p15:presenceInfo xmlns:p15="http://schemas.microsoft.com/office/powerpoint/2012/main" userId="Hardin, Christina Michelle" providerId="None"/>
      </p:ext>
    </p:extLst>
  </p:cmAuthor>
  <p:cmAuthor id="2" name="Villani, Taylor Anne" initials="VA" lastIdx="1" clrIdx="1">
    <p:extLst>
      <p:ext uri="{19B8F6BF-5375-455C-9EA6-DF929625EA0E}">
        <p15:presenceInfo xmlns:p15="http://schemas.microsoft.com/office/powerpoint/2012/main" userId="S::tavillani@liberty.edu::2157275c-5a14-4fcd-b48a-e91f929b78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62B49F-6095-0000-A5C0-49D220C4AE82}" v="15" dt="2021-03-15T03:44:49.659"/>
    <p1510:client id="{5AE126AE-D3AC-491E-B6E8-AB5F3364C532}" v="161" dt="2021-03-15T17:55:15.740"/>
    <p1510:client id="{97CB7EBA-C39C-A84F-B15F-D8B1A18C2CF7}" v="285" dt="2021-03-15T15:14:41.395"/>
    <p1510:client id="{F7036811-B8E6-4FF1-91E3-3173AE82031A}" v="339" dt="2021-03-16T01:02:54.876"/>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7" d="100"/>
          <a:sy n="17" d="100"/>
        </p:scale>
        <p:origin x="1522" y="82"/>
      </p:cViewPr>
      <p:guideLst>
        <p:guide orient="horz" pos="10369"/>
        <p:guide pos="1612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llani, Taylor Anne" userId="S::tavillani@liberty.edu::2157275c-5a14-4fcd-b48a-e91f929b78ec" providerId="AD" clId="Web-{5AE126AE-D3AC-491E-B6E8-AB5F3364C532}"/>
    <pc:docChg chg="modSld">
      <pc:chgData name="Villani, Taylor Anne" userId="S::tavillani@liberty.edu::2157275c-5a14-4fcd-b48a-e91f929b78ec" providerId="AD" clId="Web-{5AE126AE-D3AC-491E-B6E8-AB5F3364C532}" dt="2021-03-15T17:54:59.333" v="133"/>
      <pc:docMkLst>
        <pc:docMk/>
      </pc:docMkLst>
      <pc:sldChg chg="modSp">
        <pc:chgData name="Villani, Taylor Anne" userId="S::tavillani@liberty.edu::2157275c-5a14-4fcd-b48a-e91f929b78ec" providerId="AD" clId="Web-{5AE126AE-D3AC-491E-B6E8-AB5F3364C532}" dt="2021-03-15T17:54:59.333" v="133"/>
        <pc:sldMkLst>
          <pc:docMk/>
          <pc:sldMk cId="3247708637" sldId="256"/>
        </pc:sldMkLst>
        <pc:graphicFrameChg chg="mod modGraphic">
          <ac:chgData name="Villani, Taylor Anne" userId="S::tavillani@liberty.edu::2157275c-5a14-4fcd-b48a-e91f929b78ec" providerId="AD" clId="Web-{5AE126AE-D3AC-491E-B6E8-AB5F3364C532}" dt="2021-03-15T17:54:59.333" v="133"/>
          <ac:graphicFrameMkLst>
            <pc:docMk/>
            <pc:sldMk cId="3247708637" sldId="256"/>
            <ac:graphicFrameMk id="67" creationId="{B4D5E4C5-5E71-4076-9508-C81F87775BC6}"/>
          </ac:graphicFrameMkLst>
        </pc:graphicFrameChg>
      </pc:sldChg>
    </pc:docChg>
  </pc:docChgLst>
  <pc:docChgLst>
    <pc:chgData name="Villani, Taylor Anne" userId="S::tavillani@liberty.edu::2157275c-5a14-4fcd-b48a-e91f929b78ec" providerId="AD" clId="Web-{4E5F76F9-D0C1-4D9E-9C8F-21B95F32C66D}"/>
    <pc:docChg chg="modSld">
      <pc:chgData name="Villani, Taylor Anne" userId="S::tavillani@liberty.edu::2157275c-5a14-4fcd-b48a-e91f929b78ec" providerId="AD" clId="Web-{4E5F76F9-D0C1-4D9E-9C8F-21B95F32C66D}" dt="2021-03-12T20:43:38.305" v="644" actId="20577"/>
      <pc:docMkLst>
        <pc:docMk/>
      </pc:docMkLst>
      <pc:sldChg chg="addSp delSp modSp">
        <pc:chgData name="Villani, Taylor Anne" userId="S::tavillani@liberty.edu::2157275c-5a14-4fcd-b48a-e91f929b78ec" providerId="AD" clId="Web-{4E5F76F9-D0C1-4D9E-9C8F-21B95F32C66D}" dt="2021-03-12T20:43:38.305" v="644" actId="20577"/>
        <pc:sldMkLst>
          <pc:docMk/>
          <pc:sldMk cId="3247708637" sldId="256"/>
        </pc:sldMkLst>
        <pc:spChg chg="add mod">
          <ac:chgData name="Villani, Taylor Anne" userId="S::tavillani@liberty.edu::2157275c-5a14-4fcd-b48a-e91f929b78ec" providerId="AD" clId="Web-{4E5F76F9-D0C1-4D9E-9C8F-21B95F32C66D}" dt="2021-03-12T20:19:51.794" v="223" actId="20577"/>
          <ac:spMkLst>
            <pc:docMk/>
            <pc:sldMk cId="3247708637" sldId="256"/>
            <ac:spMk id="6" creationId="{882AC46C-9448-480B-8184-546FF83856C6}"/>
          </ac:spMkLst>
        </pc:spChg>
        <pc:spChg chg="add del mod">
          <ac:chgData name="Villani, Taylor Anne" userId="S::tavillani@liberty.edu::2157275c-5a14-4fcd-b48a-e91f929b78ec" providerId="AD" clId="Web-{4E5F76F9-D0C1-4D9E-9C8F-21B95F32C66D}" dt="2021-03-12T20:11:22.419" v="19"/>
          <ac:spMkLst>
            <pc:docMk/>
            <pc:sldMk cId="3247708637" sldId="256"/>
            <ac:spMk id="8" creationId="{E8D6C732-7C67-48E3-BFA4-87298562358F}"/>
          </ac:spMkLst>
        </pc:spChg>
        <pc:spChg chg="add del mod">
          <ac:chgData name="Villani, Taylor Anne" userId="S::tavillani@liberty.edu::2157275c-5a14-4fcd-b48a-e91f929b78ec" providerId="AD" clId="Web-{4E5F76F9-D0C1-4D9E-9C8F-21B95F32C66D}" dt="2021-03-12T20:11:14.185" v="17"/>
          <ac:spMkLst>
            <pc:docMk/>
            <pc:sldMk cId="3247708637" sldId="256"/>
            <ac:spMk id="9" creationId="{77D6D726-00AD-4AF3-B867-B4B493428300}"/>
          </ac:spMkLst>
        </pc:spChg>
        <pc:spChg chg="add del">
          <ac:chgData name="Villani, Taylor Anne" userId="S::tavillani@liberty.edu::2157275c-5a14-4fcd-b48a-e91f929b78ec" providerId="AD" clId="Web-{4E5F76F9-D0C1-4D9E-9C8F-21B95F32C66D}" dt="2021-03-12T20:11:07.059" v="15"/>
          <ac:spMkLst>
            <pc:docMk/>
            <pc:sldMk cId="3247708637" sldId="256"/>
            <ac:spMk id="10" creationId="{0AB921F9-F59B-41AA-81D7-3FE1E8A6E2BF}"/>
          </ac:spMkLst>
        </pc:spChg>
        <pc:spChg chg="add mod">
          <ac:chgData name="Villani, Taylor Anne" userId="S::tavillani@liberty.edu::2157275c-5a14-4fcd-b48a-e91f929b78ec" providerId="AD" clId="Web-{4E5F76F9-D0C1-4D9E-9C8F-21B95F32C66D}" dt="2021-03-12T20:43:38.305" v="644" actId="20577"/>
          <ac:spMkLst>
            <pc:docMk/>
            <pc:sldMk cId="3247708637" sldId="256"/>
            <ac:spMk id="13" creationId="{388EA8C7-EFE3-4BB5-BE38-0BED276654A3}"/>
          </ac:spMkLst>
        </pc:spChg>
        <pc:spChg chg="mod">
          <ac:chgData name="Villani, Taylor Anne" userId="S::tavillani@liberty.edu::2157275c-5a14-4fcd-b48a-e91f929b78ec" providerId="AD" clId="Web-{4E5F76F9-D0C1-4D9E-9C8F-21B95F32C66D}" dt="2021-03-12T20:42:12.724" v="599" actId="1076"/>
          <ac:spMkLst>
            <pc:docMk/>
            <pc:sldMk cId="3247708637" sldId="256"/>
            <ac:spMk id="162" creationId="{00000000-0000-0000-0000-000000000000}"/>
          </ac:spMkLst>
        </pc:spChg>
        <pc:spChg chg="mod">
          <ac:chgData name="Villani, Taylor Anne" userId="S::tavillani@liberty.edu::2157275c-5a14-4fcd-b48a-e91f929b78ec" providerId="AD" clId="Web-{4E5F76F9-D0C1-4D9E-9C8F-21B95F32C66D}" dt="2021-03-12T20:27:14.541" v="236" actId="1076"/>
          <ac:spMkLst>
            <pc:docMk/>
            <pc:sldMk cId="3247708637" sldId="256"/>
            <ac:spMk id="209" creationId="{00000000-0000-0000-0000-000000000000}"/>
          </ac:spMkLst>
        </pc:spChg>
        <pc:graphicFrameChg chg="modGraphic">
          <ac:chgData name="Villani, Taylor Anne" userId="S::tavillani@liberty.edu::2157275c-5a14-4fcd-b48a-e91f929b78ec" providerId="AD" clId="Web-{4E5F76F9-D0C1-4D9E-9C8F-21B95F32C66D}" dt="2021-03-12T20:27:45.605" v="239"/>
          <ac:graphicFrameMkLst>
            <pc:docMk/>
            <pc:sldMk cId="3247708637" sldId="256"/>
            <ac:graphicFrameMk id="2" creationId="{F2CB3341-5323-4A00-A34C-69C8C6F071A9}"/>
          </ac:graphicFrameMkLst>
        </pc:graphicFrameChg>
        <pc:graphicFrameChg chg="add mod modGraphic">
          <ac:chgData name="Villani, Taylor Anne" userId="S::tavillani@liberty.edu::2157275c-5a14-4fcd-b48a-e91f929b78ec" providerId="AD" clId="Web-{4E5F76F9-D0C1-4D9E-9C8F-21B95F32C66D}" dt="2021-03-12T20:41:59.989" v="596" actId="1076"/>
          <ac:graphicFrameMkLst>
            <pc:docMk/>
            <pc:sldMk cId="3247708637" sldId="256"/>
            <ac:graphicFrameMk id="12" creationId="{60ABDEC3-EB15-47E6-84A7-536C3AD0F605}"/>
          </ac:graphicFrameMkLst>
        </pc:graphicFrameChg>
        <pc:graphicFrameChg chg="mod">
          <ac:chgData name="Villani, Taylor Anne" userId="S::tavillani@liberty.edu::2157275c-5a14-4fcd-b48a-e91f929b78ec" providerId="AD" clId="Web-{4E5F76F9-D0C1-4D9E-9C8F-21B95F32C66D}" dt="2021-03-12T20:28:03.152" v="241" actId="1076"/>
          <ac:graphicFrameMkLst>
            <pc:docMk/>
            <pc:sldMk cId="3247708637" sldId="256"/>
            <ac:graphicFrameMk id="72" creationId="{31882DA4-FB85-491E-A227-66627D9E72A7}"/>
          </ac:graphicFrameMkLst>
        </pc:graphicFrameChg>
        <pc:picChg chg="add mod modCrop">
          <ac:chgData name="Villani, Taylor Anne" userId="S::tavillani@liberty.edu::2157275c-5a14-4fcd-b48a-e91f929b78ec" providerId="AD" clId="Web-{4E5F76F9-D0C1-4D9E-9C8F-21B95F32C66D}" dt="2021-03-12T20:24:13.614" v="228" actId="1076"/>
          <ac:picMkLst>
            <pc:docMk/>
            <pc:sldMk cId="3247708637" sldId="256"/>
            <ac:picMk id="3" creationId="{B721602C-E7BB-4628-9C6E-EDC6FC6B3D89}"/>
          </ac:picMkLst>
        </pc:picChg>
        <pc:picChg chg="mod">
          <ac:chgData name="Villani, Taylor Anne" userId="S::tavillani@liberty.edu::2157275c-5a14-4fcd-b48a-e91f929b78ec" providerId="AD" clId="Web-{4E5F76F9-D0C1-4D9E-9C8F-21B95F32C66D}" dt="2021-03-12T20:27:49.339" v="240" actId="1076"/>
          <ac:picMkLst>
            <pc:docMk/>
            <pc:sldMk cId="3247708637" sldId="256"/>
            <ac:picMk id="5" creationId="{8F4F4D9D-8BAF-448D-95C5-AFD70790BBFB}"/>
          </ac:picMkLst>
        </pc:picChg>
        <pc:picChg chg="del">
          <ac:chgData name="Villani, Taylor Anne" userId="S::tavillani@liberty.edu::2157275c-5a14-4fcd-b48a-e91f929b78ec" providerId="AD" clId="Web-{4E5F76F9-D0C1-4D9E-9C8F-21B95F32C66D}" dt="2021-03-12T20:09:38.354" v="1"/>
          <ac:picMkLst>
            <pc:docMk/>
            <pc:sldMk cId="3247708637" sldId="256"/>
            <ac:picMk id="6" creationId="{BFF71BCA-EF92-4ECB-BFFC-20E7B89C0FBE}"/>
          </ac:picMkLst>
        </pc:picChg>
        <pc:picChg chg="add mod modCrop">
          <ac:chgData name="Villani, Taylor Anne" userId="S::tavillani@liberty.edu::2157275c-5a14-4fcd-b48a-e91f929b78ec" providerId="AD" clId="Web-{4E5F76F9-D0C1-4D9E-9C8F-21B95F32C66D}" dt="2021-03-12T20:24:50.256" v="235" actId="1076"/>
          <ac:picMkLst>
            <pc:docMk/>
            <pc:sldMk cId="3247708637" sldId="256"/>
            <ac:picMk id="11" creationId="{6B201DA3-A3FA-4544-A066-55DC41AD3EB4}"/>
          </ac:picMkLst>
        </pc:picChg>
      </pc:sldChg>
    </pc:docChg>
  </pc:docChgLst>
  <pc:docChgLst>
    <pc:chgData name="Deckert, Alexa Joy" userId="S::ajdeckert@liberty.edu::4d12ac8d-4dd2-4d7e-a346-dabbe0ed36d2" providerId="AD" clId="Web-{E669AF58-B954-47F8-94F3-FCFFF9EF1E54}"/>
    <pc:docChg chg="modSld">
      <pc:chgData name="Deckert, Alexa Joy" userId="S::ajdeckert@liberty.edu::4d12ac8d-4dd2-4d7e-a346-dabbe0ed36d2" providerId="AD" clId="Web-{E669AF58-B954-47F8-94F3-FCFFF9EF1E54}" dt="2021-03-12T23:40:53.163" v="262" actId="1076"/>
      <pc:docMkLst>
        <pc:docMk/>
      </pc:docMkLst>
      <pc:sldChg chg="addSp modSp">
        <pc:chgData name="Deckert, Alexa Joy" userId="S::ajdeckert@liberty.edu::4d12ac8d-4dd2-4d7e-a346-dabbe0ed36d2" providerId="AD" clId="Web-{E669AF58-B954-47F8-94F3-FCFFF9EF1E54}" dt="2021-03-12T23:40:53.163" v="262" actId="1076"/>
        <pc:sldMkLst>
          <pc:docMk/>
          <pc:sldMk cId="3247708637" sldId="256"/>
        </pc:sldMkLst>
        <pc:spChg chg="add mod">
          <ac:chgData name="Deckert, Alexa Joy" userId="S::ajdeckert@liberty.edu::4d12ac8d-4dd2-4d7e-a346-dabbe0ed36d2" providerId="AD" clId="Web-{E669AF58-B954-47F8-94F3-FCFFF9EF1E54}" dt="2021-03-12T23:40:42.351" v="259" actId="14100"/>
          <ac:spMkLst>
            <pc:docMk/>
            <pc:sldMk cId="3247708637" sldId="256"/>
            <ac:spMk id="8" creationId="{8DF879AB-04CA-4327-8F61-88A3D2DACC55}"/>
          </ac:spMkLst>
        </pc:spChg>
        <pc:spChg chg="mod">
          <ac:chgData name="Deckert, Alexa Joy" userId="S::ajdeckert@liberty.edu::4d12ac8d-4dd2-4d7e-a346-dabbe0ed36d2" providerId="AD" clId="Web-{E669AF58-B954-47F8-94F3-FCFFF9EF1E54}" dt="2021-03-12T23:40:45.382" v="260" actId="1076"/>
          <ac:spMkLst>
            <pc:docMk/>
            <pc:sldMk cId="3247708637" sldId="256"/>
            <ac:spMk id="13" creationId="{388EA8C7-EFE3-4BB5-BE38-0BED276654A3}"/>
          </ac:spMkLst>
        </pc:spChg>
        <pc:graphicFrameChg chg="mod modGraphic">
          <ac:chgData name="Deckert, Alexa Joy" userId="S::ajdeckert@liberty.edu::4d12ac8d-4dd2-4d7e-a346-dabbe0ed36d2" providerId="AD" clId="Web-{E669AF58-B954-47F8-94F3-FCFFF9EF1E54}" dt="2021-03-12T23:40:53.163" v="262" actId="1076"/>
          <ac:graphicFrameMkLst>
            <pc:docMk/>
            <pc:sldMk cId="3247708637" sldId="256"/>
            <ac:graphicFrameMk id="12" creationId="{60ABDEC3-EB15-47E6-84A7-536C3AD0F605}"/>
          </ac:graphicFrameMkLst>
        </pc:graphicFrameChg>
        <pc:picChg chg="add mod">
          <ac:chgData name="Deckert, Alexa Joy" userId="S::ajdeckert@liberty.edu::4d12ac8d-4dd2-4d7e-a346-dabbe0ed36d2" providerId="AD" clId="Web-{E669AF58-B954-47F8-94F3-FCFFF9EF1E54}" dt="2021-03-12T23:32:48.481" v="11" actId="1076"/>
          <ac:picMkLst>
            <pc:docMk/>
            <pc:sldMk cId="3247708637" sldId="256"/>
            <ac:picMk id="5" creationId="{3883ED35-86AD-439A-849D-0062AF181B41}"/>
          </ac:picMkLst>
        </pc:picChg>
      </pc:sldChg>
    </pc:docChg>
  </pc:docChgLst>
  <pc:docChgLst>
    <pc:chgData name="Villani, Taylor Anne" userId="S::tavillani@liberty.edu::2157275c-5a14-4fcd-b48a-e91f929b78ec" providerId="AD" clId="Web-{3D8539BC-5EB8-4378-822E-271EE8B25670}"/>
    <pc:docChg chg="modSld">
      <pc:chgData name="Villani, Taylor Anne" userId="S::tavillani@liberty.edu::2157275c-5a14-4fcd-b48a-e91f929b78ec" providerId="AD" clId="Web-{3D8539BC-5EB8-4378-822E-271EE8B25670}" dt="2021-03-12T18:16:09.059" v="59" actId="1076"/>
      <pc:docMkLst>
        <pc:docMk/>
      </pc:docMkLst>
      <pc:sldChg chg="modSp addCm">
        <pc:chgData name="Villani, Taylor Anne" userId="S::tavillani@liberty.edu::2157275c-5a14-4fcd-b48a-e91f929b78ec" providerId="AD" clId="Web-{3D8539BC-5EB8-4378-822E-271EE8B25670}" dt="2021-03-12T18:16:09.059" v="59" actId="1076"/>
        <pc:sldMkLst>
          <pc:docMk/>
          <pc:sldMk cId="3247708637" sldId="256"/>
        </pc:sldMkLst>
        <pc:spChg chg="mod">
          <ac:chgData name="Villani, Taylor Anne" userId="S::tavillani@liberty.edu::2157275c-5a14-4fcd-b48a-e91f929b78ec" providerId="AD" clId="Web-{3D8539BC-5EB8-4378-822E-271EE8B25670}" dt="2021-03-12T18:12:28.242" v="52" actId="20577"/>
          <ac:spMkLst>
            <pc:docMk/>
            <pc:sldMk cId="3247708637" sldId="256"/>
            <ac:spMk id="165" creationId="{00000000-0000-0000-0000-000000000000}"/>
          </ac:spMkLst>
        </pc:spChg>
        <pc:spChg chg="mod">
          <ac:chgData name="Villani, Taylor Anne" userId="S::tavillani@liberty.edu::2157275c-5a14-4fcd-b48a-e91f929b78ec" providerId="AD" clId="Web-{3D8539BC-5EB8-4378-822E-271EE8B25670}" dt="2021-03-12T18:14:54.260" v="56" actId="20577"/>
          <ac:spMkLst>
            <pc:docMk/>
            <pc:sldMk cId="3247708637" sldId="256"/>
            <ac:spMk id="167" creationId="{00000000-0000-0000-0000-000000000000}"/>
          </ac:spMkLst>
        </pc:spChg>
        <pc:spChg chg="mod">
          <ac:chgData name="Villani, Taylor Anne" userId="S::tavillani@liberty.edu::2157275c-5a14-4fcd-b48a-e91f929b78ec" providerId="AD" clId="Web-{3D8539BC-5EB8-4378-822E-271EE8B25670}" dt="2021-03-12T18:16:06.106" v="58" actId="20577"/>
          <ac:spMkLst>
            <pc:docMk/>
            <pc:sldMk cId="3247708637" sldId="256"/>
            <ac:spMk id="170" creationId="{00000000-0000-0000-0000-000000000000}"/>
          </ac:spMkLst>
        </pc:spChg>
        <pc:grpChg chg="mod">
          <ac:chgData name="Villani, Taylor Anne" userId="S::tavillani@liberty.edu::2157275c-5a14-4fcd-b48a-e91f929b78ec" providerId="AD" clId="Web-{3D8539BC-5EB8-4378-822E-271EE8B25670}" dt="2021-03-12T18:16:09.059" v="59" actId="1076"/>
          <ac:grpSpMkLst>
            <pc:docMk/>
            <pc:sldMk cId="3247708637" sldId="256"/>
            <ac:grpSpMk id="179" creationId="{00000000-0000-0000-0000-000000000000}"/>
          </ac:grpSpMkLst>
        </pc:grpChg>
      </pc:sldChg>
    </pc:docChg>
  </pc:docChgLst>
  <pc:docChgLst>
    <pc:chgData name="Hardin, Christina Michelle" userId="e65824e7-cd29-480e-bd12-e7bf4c834a36" providerId="ADAL" clId="{6A656928-C1D4-493A-B443-39051F007872}"/>
    <pc:docChg chg="undo custSel modSld">
      <pc:chgData name="Hardin, Christina Michelle" userId="e65824e7-cd29-480e-bd12-e7bf4c834a36" providerId="ADAL" clId="{6A656928-C1D4-493A-B443-39051F007872}" dt="2021-03-13T02:49:12.852" v="5744" actId="1036"/>
      <pc:docMkLst>
        <pc:docMk/>
      </pc:docMkLst>
      <pc:sldChg chg="addSp delSp modSp mod delAnim addCm delCm modCm">
        <pc:chgData name="Hardin, Christina Michelle" userId="e65824e7-cd29-480e-bd12-e7bf4c834a36" providerId="ADAL" clId="{6A656928-C1D4-493A-B443-39051F007872}" dt="2021-03-13T02:49:12.852" v="5744" actId="1036"/>
        <pc:sldMkLst>
          <pc:docMk/>
          <pc:sldMk cId="3247708637" sldId="256"/>
        </pc:sldMkLst>
        <pc:spChg chg="mod">
          <ac:chgData name="Hardin, Christina Michelle" userId="e65824e7-cd29-480e-bd12-e7bf4c834a36" providerId="ADAL" clId="{6A656928-C1D4-493A-B443-39051F007872}" dt="2021-03-11T19:25:30.465" v="135" actId="20578"/>
          <ac:spMkLst>
            <pc:docMk/>
            <pc:sldMk cId="3247708637" sldId="256"/>
            <ac:spMk id="4" creationId="{00000000-0000-0000-0000-000000000000}"/>
          </ac:spMkLst>
        </pc:spChg>
        <pc:spChg chg="mod">
          <ac:chgData name="Hardin, Christina Michelle" userId="e65824e7-cd29-480e-bd12-e7bf4c834a36" providerId="ADAL" clId="{6A656928-C1D4-493A-B443-39051F007872}" dt="2021-03-12T21:52:35.064" v="5657" actId="1076"/>
          <ac:spMkLst>
            <pc:docMk/>
            <pc:sldMk cId="3247708637" sldId="256"/>
            <ac:spMk id="6" creationId="{882AC46C-9448-480B-8184-546FF83856C6}"/>
          </ac:spMkLst>
        </pc:spChg>
        <pc:spChg chg="mod">
          <ac:chgData name="Hardin, Christina Michelle" userId="e65824e7-cd29-480e-bd12-e7bf4c834a36" providerId="ADAL" clId="{6A656928-C1D4-493A-B443-39051F007872}" dt="2021-03-13T02:43:59.645" v="5668" actId="20577"/>
          <ac:spMkLst>
            <pc:docMk/>
            <pc:sldMk cId="3247708637" sldId="256"/>
            <ac:spMk id="8" creationId="{8DF879AB-04CA-4327-8F61-88A3D2DACC55}"/>
          </ac:spMkLst>
        </pc:spChg>
        <pc:spChg chg="mod">
          <ac:chgData name="Hardin, Christina Michelle" userId="e65824e7-cd29-480e-bd12-e7bf4c834a36" providerId="ADAL" clId="{6A656928-C1D4-493A-B443-39051F007872}" dt="2021-03-13T02:44:25.026" v="5684" actId="1035"/>
          <ac:spMkLst>
            <pc:docMk/>
            <pc:sldMk cId="3247708637" sldId="256"/>
            <ac:spMk id="13" creationId="{388EA8C7-EFE3-4BB5-BE38-0BED276654A3}"/>
          </ac:spMkLst>
        </pc:spChg>
        <pc:spChg chg="add del">
          <ac:chgData name="Hardin, Christina Michelle" userId="e65824e7-cd29-480e-bd12-e7bf4c834a36" providerId="ADAL" clId="{6A656928-C1D4-493A-B443-39051F007872}" dt="2021-03-12T20:59:24.381" v="4347" actId="22"/>
          <ac:spMkLst>
            <pc:docMk/>
            <pc:sldMk cId="3247708637" sldId="256"/>
            <ac:spMk id="63" creationId="{29112898-BB43-4812-ACC4-3DD33D9F8662}"/>
          </ac:spMkLst>
        </pc:spChg>
        <pc:spChg chg="add del">
          <ac:chgData name="Hardin, Christina Michelle" userId="e65824e7-cd29-480e-bd12-e7bf4c834a36" providerId="ADAL" clId="{6A656928-C1D4-493A-B443-39051F007872}" dt="2021-03-13T02:46:30.269" v="5701" actId="22"/>
          <ac:spMkLst>
            <pc:docMk/>
            <pc:sldMk cId="3247708637" sldId="256"/>
            <ac:spMk id="66" creationId="{FE45AF26-6A06-4DC5-97ED-493014E4356D}"/>
          </ac:spMkLst>
        </pc:spChg>
        <pc:spChg chg="add mod">
          <ac:chgData name="Hardin, Christina Michelle" userId="e65824e7-cd29-480e-bd12-e7bf4c834a36" providerId="ADAL" clId="{6A656928-C1D4-493A-B443-39051F007872}" dt="2021-03-12T21:50:15.224" v="5654" actId="1037"/>
          <ac:spMkLst>
            <pc:docMk/>
            <pc:sldMk cId="3247708637" sldId="256"/>
            <ac:spMk id="74" creationId="{56A59BAA-D820-4D47-A486-AF73A70C294D}"/>
          </ac:spMkLst>
        </pc:spChg>
        <pc:spChg chg="add del mod">
          <ac:chgData name="Hardin, Christina Michelle" userId="e65824e7-cd29-480e-bd12-e7bf4c834a36" providerId="ADAL" clId="{6A656928-C1D4-493A-B443-39051F007872}" dt="2021-03-12T20:09:22.689" v="3796"/>
          <ac:spMkLst>
            <pc:docMk/>
            <pc:sldMk cId="3247708637" sldId="256"/>
            <ac:spMk id="75" creationId="{4F7CE5A9-5AB5-45BF-BFB9-4553CC1CB0ED}"/>
          </ac:spMkLst>
        </pc:spChg>
        <pc:spChg chg="add mod">
          <ac:chgData name="Hardin, Christina Michelle" userId="e65824e7-cd29-480e-bd12-e7bf4c834a36" providerId="ADAL" clId="{6A656928-C1D4-493A-B443-39051F007872}" dt="2021-03-12T21:18:42.698" v="4815" actId="403"/>
          <ac:spMkLst>
            <pc:docMk/>
            <pc:sldMk cId="3247708637" sldId="256"/>
            <ac:spMk id="78" creationId="{FCD529D4-B8F3-444E-8B05-77C01F78C0CE}"/>
          </ac:spMkLst>
        </pc:spChg>
        <pc:spChg chg="add mod">
          <ac:chgData name="Hardin, Christina Michelle" userId="e65824e7-cd29-480e-bd12-e7bf4c834a36" providerId="ADAL" clId="{6A656928-C1D4-493A-B443-39051F007872}" dt="2021-03-12T21:50:15.224" v="5654" actId="1037"/>
          <ac:spMkLst>
            <pc:docMk/>
            <pc:sldMk cId="3247708637" sldId="256"/>
            <ac:spMk id="82" creationId="{8158F845-71EC-4891-BC41-D948FFF09CFB}"/>
          </ac:spMkLst>
        </pc:spChg>
        <pc:spChg chg="del mod">
          <ac:chgData name="Hardin, Christina Michelle" userId="e65824e7-cd29-480e-bd12-e7bf4c834a36" providerId="ADAL" clId="{6A656928-C1D4-493A-B443-39051F007872}" dt="2021-03-12T19:19:32.910" v="2133" actId="478"/>
          <ac:spMkLst>
            <pc:docMk/>
            <pc:sldMk cId="3247708637" sldId="256"/>
            <ac:spMk id="84" creationId="{A86CE6BE-F42C-4F61-B795-DC91F199ED60}"/>
          </ac:spMkLst>
        </pc:spChg>
        <pc:spChg chg="del mod">
          <ac:chgData name="Hardin, Christina Michelle" userId="e65824e7-cd29-480e-bd12-e7bf4c834a36" providerId="ADAL" clId="{6A656928-C1D4-493A-B443-39051F007872}" dt="2021-03-12T19:19:29.893" v="2132" actId="478"/>
          <ac:spMkLst>
            <pc:docMk/>
            <pc:sldMk cId="3247708637" sldId="256"/>
            <ac:spMk id="85" creationId="{96623E9C-0C0F-4E2C-A972-8DF2DDED4EBA}"/>
          </ac:spMkLst>
        </pc:spChg>
        <pc:spChg chg="mod">
          <ac:chgData name="Hardin, Christina Michelle" userId="e65824e7-cd29-480e-bd12-e7bf4c834a36" providerId="ADAL" clId="{6A656928-C1D4-493A-B443-39051F007872}" dt="2021-03-12T19:19:21.048" v="2131" actId="13822"/>
          <ac:spMkLst>
            <pc:docMk/>
            <pc:sldMk cId="3247708637" sldId="256"/>
            <ac:spMk id="86" creationId="{6C093F3B-0216-481D-8D0E-24CD67603922}"/>
          </ac:spMkLst>
        </pc:spChg>
        <pc:spChg chg="mod">
          <ac:chgData name="Hardin, Christina Michelle" userId="e65824e7-cd29-480e-bd12-e7bf4c834a36" providerId="ADAL" clId="{6A656928-C1D4-493A-B443-39051F007872}" dt="2021-03-12T19:20:13.325" v="2140" actId="14100"/>
          <ac:spMkLst>
            <pc:docMk/>
            <pc:sldMk cId="3247708637" sldId="256"/>
            <ac:spMk id="87" creationId="{A5221F60-8EFA-4E8A-BA75-FF15F468240D}"/>
          </ac:spMkLst>
        </pc:spChg>
        <pc:spChg chg="mod">
          <ac:chgData name="Hardin, Christina Michelle" userId="e65824e7-cd29-480e-bd12-e7bf4c834a36" providerId="ADAL" clId="{6A656928-C1D4-493A-B443-39051F007872}" dt="2021-03-12T19:20:07.673" v="2139" actId="2085"/>
          <ac:spMkLst>
            <pc:docMk/>
            <pc:sldMk cId="3247708637" sldId="256"/>
            <ac:spMk id="88" creationId="{2115BC2F-4381-4C94-8440-73057557420A}"/>
          </ac:spMkLst>
        </pc:spChg>
        <pc:spChg chg="mod">
          <ac:chgData name="Hardin, Christina Michelle" userId="e65824e7-cd29-480e-bd12-e7bf4c834a36" providerId="ADAL" clId="{6A656928-C1D4-493A-B443-39051F007872}" dt="2021-03-12T19:19:21.048" v="2131" actId="13822"/>
          <ac:spMkLst>
            <pc:docMk/>
            <pc:sldMk cId="3247708637" sldId="256"/>
            <ac:spMk id="89" creationId="{EF4E0CB9-ED77-41FA-9F1B-B303B4E44869}"/>
          </ac:spMkLst>
        </pc:spChg>
        <pc:spChg chg="mod">
          <ac:chgData name="Hardin, Christina Michelle" userId="e65824e7-cd29-480e-bd12-e7bf4c834a36" providerId="ADAL" clId="{6A656928-C1D4-493A-B443-39051F007872}" dt="2021-03-12T19:19:58.932" v="2137" actId="2085"/>
          <ac:spMkLst>
            <pc:docMk/>
            <pc:sldMk cId="3247708637" sldId="256"/>
            <ac:spMk id="90" creationId="{9AF201E2-A9C6-4FAB-AF63-18CE078BDFF2}"/>
          </ac:spMkLst>
        </pc:spChg>
        <pc:spChg chg="mod">
          <ac:chgData name="Hardin, Christina Michelle" userId="e65824e7-cd29-480e-bd12-e7bf4c834a36" providerId="ADAL" clId="{6A656928-C1D4-493A-B443-39051F007872}" dt="2021-03-12T19:19:21.048" v="2131" actId="13822"/>
          <ac:spMkLst>
            <pc:docMk/>
            <pc:sldMk cId="3247708637" sldId="256"/>
            <ac:spMk id="93" creationId="{A0130DC4-772F-4A47-9505-2AA9C3BD1045}"/>
          </ac:spMkLst>
        </pc:spChg>
        <pc:spChg chg="mod">
          <ac:chgData name="Hardin, Christina Michelle" userId="e65824e7-cd29-480e-bd12-e7bf4c834a36" providerId="ADAL" clId="{6A656928-C1D4-493A-B443-39051F007872}" dt="2021-03-12T19:19:21.048" v="2131" actId="13822"/>
          <ac:spMkLst>
            <pc:docMk/>
            <pc:sldMk cId="3247708637" sldId="256"/>
            <ac:spMk id="95" creationId="{AC0479CD-C1EB-4CD9-9F02-4E69217CBA01}"/>
          </ac:spMkLst>
        </pc:spChg>
        <pc:spChg chg="mod">
          <ac:chgData name="Hardin, Christina Michelle" userId="e65824e7-cd29-480e-bd12-e7bf4c834a36" providerId="ADAL" clId="{6A656928-C1D4-493A-B443-39051F007872}" dt="2021-03-12T19:19:21.048" v="2131" actId="13822"/>
          <ac:spMkLst>
            <pc:docMk/>
            <pc:sldMk cId="3247708637" sldId="256"/>
            <ac:spMk id="97" creationId="{E8678373-8ACB-4FD4-BBB4-7C052204902A}"/>
          </ac:spMkLst>
        </pc:spChg>
        <pc:spChg chg="add mod">
          <ac:chgData name="Hardin, Christina Michelle" userId="e65824e7-cd29-480e-bd12-e7bf4c834a36" providerId="ADAL" clId="{6A656928-C1D4-493A-B443-39051F007872}" dt="2021-03-12T19:56:43.614" v="3632" actId="164"/>
          <ac:spMkLst>
            <pc:docMk/>
            <pc:sldMk cId="3247708637" sldId="256"/>
            <ac:spMk id="100" creationId="{1E8090F9-A537-49FC-BCD7-B16159EA38E9}"/>
          </ac:spMkLst>
        </pc:spChg>
        <pc:spChg chg="add mod">
          <ac:chgData name="Hardin, Christina Michelle" userId="e65824e7-cd29-480e-bd12-e7bf4c834a36" providerId="ADAL" clId="{6A656928-C1D4-493A-B443-39051F007872}" dt="2021-03-12T19:56:43.614" v="3632" actId="164"/>
          <ac:spMkLst>
            <pc:docMk/>
            <pc:sldMk cId="3247708637" sldId="256"/>
            <ac:spMk id="101" creationId="{728BA583-989A-4E90-A3B2-CA9EA05D399C}"/>
          </ac:spMkLst>
        </pc:spChg>
        <pc:spChg chg="add mod">
          <ac:chgData name="Hardin, Christina Michelle" userId="e65824e7-cd29-480e-bd12-e7bf4c834a36" providerId="ADAL" clId="{6A656928-C1D4-493A-B443-39051F007872}" dt="2021-03-12T19:56:43.614" v="3632" actId="164"/>
          <ac:spMkLst>
            <pc:docMk/>
            <pc:sldMk cId="3247708637" sldId="256"/>
            <ac:spMk id="102" creationId="{A8F367C0-0DAD-40D1-83A5-480B27797555}"/>
          </ac:spMkLst>
        </pc:spChg>
        <pc:spChg chg="add mod">
          <ac:chgData name="Hardin, Christina Michelle" userId="e65824e7-cd29-480e-bd12-e7bf4c834a36" providerId="ADAL" clId="{6A656928-C1D4-493A-B443-39051F007872}" dt="2021-03-12T19:56:43.614" v="3632" actId="164"/>
          <ac:spMkLst>
            <pc:docMk/>
            <pc:sldMk cId="3247708637" sldId="256"/>
            <ac:spMk id="103" creationId="{46AD4FA3-B084-41F7-AF1F-BD05B7F645E2}"/>
          </ac:spMkLst>
        </pc:spChg>
        <pc:spChg chg="add mod">
          <ac:chgData name="Hardin, Christina Michelle" userId="e65824e7-cd29-480e-bd12-e7bf4c834a36" providerId="ADAL" clId="{6A656928-C1D4-493A-B443-39051F007872}" dt="2021-03-12T19:56:43.614" v="3632" actId="164"/>
          <ac:spMkLst>
            <pc:docMk/>
            <pc:sldMk cId="3247708637" sldId="256"/>
            <ac:spMk id="104" creationId="{DD67CBAE-E778-4AA3-9A23-3617936460B5}"/>
          </ac:spMkLst>
        </pc:spChg>
        <pc:spChg chg="add mod">
          <ac:chgData name="Hardin, Christina Michelle" userId="e65824e7-cd29-480e-bd12-e7bf4c834a36" providerId="ADAL" clId="{6A656928-C1D4-493A-B443-39051F007872}" dt="2021-03-12T19:56:43.614" v="3632" actId="164"/>
          <ac:spMkLst>
            <pc:docMk/>
            <pc:sldMk cId="3247708637" sldId="256"/>
            <ac:spMk id="105" creationId="{5CAF39DC-C1C6-44A5-AA8F-28206E5847BD}"/>
          </ac:spMkLst>
        </pc:spChg>
        <pc:spChg chg="add mod">
          <ac:chgData name="Hardin, Christina Michelle" userId="e65824e7-cd29-480e-bd12-e7bf4c834a36" providerId="ADAL" clId="{6A656928-C1D4-493A-B443-39051F007872}" dt="2021-03-12T19:56:43.614" v="3632" actId="164"/>
          <ac:spMkLst>
            <pc:docMk/>
            <pc:sldMk cId="3247708637" sldId="256"/>
            <ac:spMk id="106" creationId="{1C7F330B-00A1-416B-B5F3-F1CFE100B497}"/>
          </ac:spMkLst>
        </pc:spChg>
        <pc:spChg chg="add mod">
          <ac:chgData name="Hardin, Christina Michelle" userId="e65824e7-cd29-480e-bd12-e7bf4c834a36" providerId="ADAL" clId="{6A656928-C1D4-493A-B443-39051F007872}" dt="2021-03-12T19:56:43.614" v="3632" actId="164"/>
          <ac:spMkLst>
            <pc:docMk/>
            <pc:sldMk cId="3247708637" sldId="256"/>
            <ac:spMk id="107" creationId="{1D78CCC2-0621-45C4-91E1-0725B99A2974}"/>
          </ac:spMkLst>
        </pc:spChg>
        <pc:spChg chg="add mod">
          <ac:chgData name="Hardin, Christina Michelle" userId="e65824e7-cd29-480e-bd12-e7bf4c834a36" providerId="ADAL" clId="{6A656928-C1D4-493A-B443-39051F007872}" dt="2021-03-12T19:56:43.614" v="3632" actId="164"/>
          <ac:spMkLst>
            <pc:docMk/>
            <pc:sldMk cId="3247708637" sldId="256"/>
            <ac:spMk id="108" creationId="{D36AAC98-B607-4630-BAE9-D91930A1C116}"/>
          </ac:spMkLst>
        </pc:spChg>
        <pc:spChg chg="add mod">
          <ac:chgData name="Hardin, Christina Michelle" userId="e65824e7-cd29-480e-bd12-e7bf4c834a36" providerId="ADAL" clId="{6A656928-C1D4-493A-B443-39051F007872}" dt="2021-03-12T19:56:43.614" v="3632" actId="164"/>
          <ac:spMkLst>
            <pc:docMk/>
            <pc:sldMk cId="3247708637" sldId="256"/>
            <ac:spMk id="109" creationId="{EB1EFA40-542B-45CF-A671-EB8DF0F23644}"/>
          </ac:spMkLst>
        </pc:spChg>
        <pc:spChg chg="add mod">
          <ac:chgData name="Hardin, Christina Michelle" userId="e65824e7-cd29-480e-bd12-e7bf4c834a36" providerId="ADAL" clId="{6A656928-C1D4-493A-B443-39051F007872}" dt="2021-03-12T19:56:43.614" v="3632" actId="164"/>
          <ac:spMkLst>
            <pc:docMk/>
            <pc:sldMk cId="3247708637" sldId="256"/>
            <ac:spMk id="110" creationId="{068E4E2C-0BB6-44B6-AFCA-9EFA6BA6FC8F}"/>
          </ac:spMkLst>
        </pc:spChg>
        <pc:spChg chg="add mod">
          <ac:chgData name="Hardin, Christina Michelle" userId="e65824e7-cd29-480e-bd12-e7bf4c834a36" providerId="ADAL" clId="{6A656928-C1D4-493A-B443-39051F007872}" dt="2021-03-12T21:50:15.224" v="5654" actId="1037"/>
          <ac:spMkLst>
            <pc:docMk/>
            <pc:sldMk cId="3247708637" sldId="256"/>
            <ac:spMk id="115" creationId="{067461C6-96E1-4DDF-926A-C9BB0F0E71F7}"/>
          </ac:spMkLst>
        </pc:spChg>
        <pc:spChg chg="mod">
          <ac:chgData name="Hardin, Christina Michelle" userId="e65824e7-cd29-480e-bd12-e7bf4c834a36" providerId="ADAL" clId="{6A656928-C1D4-493A-B443-39051F007872}" dt="2021-03-13T02:46:56.110" v="5715" actId="1035"/>
          <ac:spMkLst>
            <pc:docMk/>
            <pc:sldMk cId="3247708637" sldId="256"/>
            <ac:spMk id="159" creationId="{00000000-0000-0000-0000-000000000000}"/>
          </ac:spMkLst>
        </pc:spChg>
        <pc:spChg chg="mod topLvl">
          <ac:chgData name="Hardin, Christina Michelle" userId="e65824e7-cd29-480e-bd12-e7bf4c834a36" providerId="ADAL" clId="{6A656928-C1D4-493A-B443-39051F007872}" dt="2021-03-12T21:59:32.023" v="5665" actId="20577"/>
          <ac:spMkLst>
            <pc:docMk/>
            <pc:sldMk cId="3247708637" sldId="256"/>
            <ac:spMk id="162" creationId="{00000000-0000-0000-0000-000000000000}"/>
          </ac:spMkLst>
        </pc:spChg>
        <pc:spChg chg="mod">
          <ac:chgData name="Hardin, Christina Michelle" userId="e65824e7-cd29-480e-bd12-e7bf4c834a36" providerId="ADAL" clId="{6A656928-C1D4-493A-B443-39051F007872}" dt="2021-03-12T20:28:49.135" v="4312" actId="1035"/>
          <ac:spMkLst>
            <pc:docMk/>
            <pc:sldMk cId="3247708637" sldId="256"/>
            <ac:spMk id="165" creationId="{00000000-0000-0000-0000-000000000000}"/>
          </ac:spMkLst>
        </pc:spChg>
        <pc:spChg chg="mod">
          <ac:chgData name="Hardin, Christina Michelle" userId="e65824e7-cd29-480e-bd12-e7bf4c834a36" providerId="ADAL" clId="{6A656928-C1D4-493A-B443-39051F007872}" dt="2021-03-12T14:07:27.888" v="2097" actId="20577"/>
          <ac:spMkLst>
            <pc:docMk/>
            <pc:sldMk cId="3247708637" sldId="256"/>
            <ac:spMk id="166" creationId="{00000000-0000-0000-0000-000000000000}"/>
          </ac:spMkLst>
        </pc:spChg>
        <pc:spChg chg="mod">
          <ac:chgData name="Hardin, Christina Michelle" userId="e65824e7-cd29-480e-bd12-e7bf4c834a36" providerId="ADAL" clId="{6A656928-C1D4-493A-B443-39051F007872}" dt="2021-03-12T20:29:19.231" v="4323" actId="1036"/>
          <ac:spMkLst>
            <pc:docMk/>
            <pc:sldMk cId="3247708637" sldId="256"/>
            <ac:spMk id="167" creationId="{00000000-0000-0000-0000-000000000000}"/>
          </ac:spMkLst>
        </pc:spChg>
        <pc:spChg chg="mod">
          <ac:chgData name="Hardin, Christina Michelle" userId="e65824e7-cd29-480e-bd12-e7bf4c834a36" providerId="ADAL" clId="{6A656928-C1D4-493A-B443-39051F007872}" dt="2021-03-12T20:29:19.231" v="4323" actId="1036"/>
          <ac:spMkLst>
            <pc:docMk/>
            <pc:sldMk cId="3247708637" sldId="256"/>
            <ac:spMk id="168" creationId="{00000000-0000-0000-0000-000000000000}"/>
          </ac:spMkLst>
        </pc:spChg>
        <pc:spChg chg="mod">
          <ac:chgData name="Hardin, Christina Michelle" userId="e65824e7-cd29-480e-bd12-e7bf4c834a36" providerId="ADAL" clId="{6A656928-C1D4-493A-B443-39051F007872}" dt="2021-03-12T20:30:08.224" v="4331" actId="113"/>
          <ac:spMkLst>
            <pc:docMk/>
            <pc:sldMk cId="3247708637" sldId="256"/>
            <ac:spMk id="170" creationId="{00000000-0000-0000-0000-000000000000}"/>
          </ac:spMkLst>
        </pc:spChg>
        <pc:spChg chg="mod">
          <ac:chgData name="Hardin, Christina Michelle" userId="e65824e7-cd29-480e-bd12-e7bf4c834a36" providerId="ADAL" clId="{6A656928-C1D4-493A-B443-39051F007872}" dt="2021-03-12T19:44:55.854" v="3074" actId="1036"/>
          <ac:spMkLst>
            <pc:docMk/>
            <pc:sldMk cId="3247708637" sldId="256"/>
            <ac:spMk id="171" creationId="{00000000-0000-0000-0000-000000000000}"/>
          </ac:spMkLst>
        </pc:spChg>
        <pc:spChg chg="mod">
          <ac:chgData name="Hardin, Christina Michelle" userId="e65824e7-cd29-480e-bd12-e7bf4c834a36" providerId="ADAL" clId="{6A656928-C1D4-493A-B443-39051F007872}" dt="2021-03-12T19:53:11.986" v="3594" actId="14100"/>
          <ac:spMkLst>
            <pc:docMk/>
            <pc:sldMk cId="3247708637" sldId="256"/>
            <ac:spMk id="176" creationId="{00000000-0000-0000-0000-000000000000}"/>
          </ac:spMkLst>
        </pc:spChg>
        <pc:spChg chg="mod">
          <ac:chgData name="Hardin, Christina Michelle" userId="e65824e7-cd29-480e-bd12-e7bf4c834a36" providerId="ADAL" clId="{6A656928-C1D4-493A-B443-39051F007872}" dt="2021-03-11T21:25:35.234" v="177" actId="20577"/>
          <ac:spMkLst>
            <pc:docMk/>
            <pc:sldMk cId="3247708637" sldId="256"/>
            <ac:spMk id="177" creationId="{00000000-0000-0000-0000-000000000000}"/>
          </ac:spMkLst>
        </pc:spChg>
        <pc:spChg chg="mod">
          <ac:chgData name="Hardin, Christina Michelle" userId="e65824e7-cd29-480e-bd12-e7bf4c834a36" providerId="ADAL" clId="{6A656928-C1D4-493A-B443-39051F007872}" dt="2021-03-11T21:25:47.580" v="210" actId="1036"/>
          <ac:spMkLst>
            <pc:docMk/>
            <pc:sldMk cId="3247708637" sldId="256"/>
            <ac:spMk id="178" creationId="{00000000-0000-0000-0000-000000000000}"/>
          </ac:spMkLst>
        </pc:spChg>
        <pc:spChg chg="mod">
          <ac:chgData name="Hardin, Christina Michelle" userId="e65824e7-cd29-480e-bd12-e7bf4c834a36" providerId="ADAL" clId="{6A656928-C1D4-493A-B443-39051F007872}" dt="2021-03-12T14:07:20.461" v="2094" actId="20577"/>
          <ac:spMkLst>
            <pc:docMk/>
            <pc:sldMk cId="3247708637" sldId="256"/>
            <ac:spMk id="181" creationId="{00000000-0000-0000-0000-000000000000}"/>
          </ac:spMkLst>
        </pc:spChg>
        <pc:spChg chg="mod">
          <ac:chgData name="Hardin, Christina Michelle" userId="e65824e7-cd29-480e-bd12-e7bf4c834a36" providerId="ADAL" clId="{6A656928-C1D4-493A-B443-39051F007872}" dt="2021-03-13T02:46:15.423" v="5696" actId="20577"/>
          <ac:spMkLst>
            <pc:docMk/>
            <pc:sldMk cId="3247708637" sldId="256"/>
            <ac:spMk id="182" creationId="{00000000-0000-0000-0000-000000000000}"/>
          </ac:spMkLst>
        </pc:spChg>
        <pc:spChg chg="del">
          <ac:chgData name="Hardin, Christina Michelle" userId="e65824e7-cd29-480e-bd12-e7bf4c834a36" providerId="ADAL" clId="{6A656928-C1D4-493A-B443-39051F007872}" dt="2021-03-12T15:02:59.491" v="2102" actId="478"/>
          <ac:spMkLst>
            <pc:docMk/>
            <pc:sldMk cId="3247708637" sldId="256"/>
            <ac:spMk id="183" creationId="{00000000-0000-0000-0000-000000000000}"/>
          </ac:spMkLst>
        </pc:spChg>
        <pc:spChg chg="del">
          <ac:chgData name="Hardin, Christina Michelle" userId="e65824e7-cd29-480e-bd12-e7bf4c834a36" providerId="ADAL" clId="{6A656928-C1D4-493A-B443-39051F007872}" dt="2021-03-12T19:07:33.684" v="2108" actId="478"/>
          <ac:spMkLst>
            <pc:docMk/>
            <pc:sldMk cId="3247708637" sldId="256"/>
            <ac:spMk id="184" creationId="{00000000-0000-0000-0000-000000000000}"/>
          </ac:spMkLst>
        </pc:spChg>
        <pc:spChg chg="del">
          <ac:chgData name="Hardin, Christina Michelle" userId="e65824e7-cd29-480e-bd12-e7bf4c834a36" providerId="ADAL" clId="{6A656928-C1D4-493A-B443-39051F007872}" dt="2021-03-12T15:02:55.251" v="2101" actId="478"/>
          <ac:spMkLst>
            <pc:docMk/>
            <pc:sldMk cId="3247708637" sldId="256"/>
            <ac:spMk id="185" creationId="{00000000-0000-0000-0000-000000000000}"/>
          </ac:spMkLst>
        </pc:spChg>
        <pc:spChg chg="del">
          <ac:chgData name="Hardin, Christina Michelle" userId="e65824e7-cd29-480e-bd12-e7bf4c834a36" providerId="ADAL" clId="{6A656928-C1D4-493A-B443-39051F007872}" dt="2021-03-11T21:59:30.018" v="343" actId="478"/>
          <ac:spMkLst>
            <pc:docMk/>
            <pc:sldMk cId="3247708637" sldId="256"/>
            <ac:spMk id="186" creationId="{00000000-0000-0000-0000-000000000000}"/>
          </ac:spMkLst>
        </pc:spChg>
        <pc:spChg chg="del">
          <ac:chgData name="Hardin, Christina Michelle" userId="e65824e7-cd29-480e-bd12-e7bf4c834a36" providerId="ADAL" clId="{6A656928-C1D4-493A-B443-39051F007872}" dt="2021-03-11T21:59:30.018" v="343" actId="478"/>
          <ac:spMkLst>
            <pc:docMk/>
            <pc:sldMk cId="3247708637" sldId="256"/>
            <ac:spMk id="187" creationId="{00000000-0000-0000-0000-000000000000}"/>
          </ac:spMkLst>
        </pc:spChg>
        <pc:spChg chg="del">
          <ac:chgData name="Hardin, Christina Michelle" userId="e65824e7-cd29-480e-bd12-e7bf4c834a36" providerId="ADAL" clId="{6A656928-C1D4-493A-B443-39051F007872}" dt="2021-03-11T21:59:30.018" v="343" actId="478"/>
          <ac:spMkLst>
            <pc:docMk/>
            <pc:sldMk cId="3247708637" sldId="256"/>
            <ac:spMk id="188" creationId="{00000000-0000-0000-0000-000000000000}"/>
          </ac:spMkLst>
        </pc:spChg>
        <pc:spChg chg="del">
          <ac:chgData name="Hardin, Christina Michelle" userId="e65824e7-cd29-480e-bd12-e7bf4c834a36" providerId="ADAL" clId="{6A656928-C1D4-493A-B443-39051F007872}" dt="2021-03-11T21:59:30.018" v="343" actId="478"/>
          <ac:spMkLst>
            <pc:docMk/>
            <pc:sldMk cId="3247708637" sldId="256"/>
            <ac:spMk id="189" creationId="{00000000-0000-0000-0000-000000000000}"/>
          </ac:spMkLst>
        </pc:spChg>
        <pc:spChg chg="del">
          <ac:chgData name="Hardin, Christina Michelle" userId="e65824e7-cd29-480e-bd12-e7bf4c834a36" providerId="ADAL" clId="{6A656928-C1D4-493A-B443-39051F007872}" dt="2021-03-12T01:07:11.567" v="647" actId="478"/>
          <ac:spMkLst>
            <pc:docMk/>
            <pc:sldMk cId="3247708637" sldId="256"/>
            <ac:spMk id="194" creationId="{00000000-0000-0000-0000-000000000000}"/>
          </ac:spMkLst>
        </pc:spChg>
        <pc:spChg chg="del">
          <ac:chgData name="Hardin, Christina Michelle" userId="e65824e7-cd29-480e-bd12-e7bf4c834a36" providerId="ADAL" clId="{6A656928-C1D4-493A-B443-39051F007872}" dt="2021-03-12T01:07:11.567" v="647" actId="478"/>
          <ac:spMkLst>
            <pc:docMk/>
            <pc:sldMk cId="3247708637" sldId="256"/>
            <ac:spMk id="195" creationId="{00000000-0000-0000-0000-000000000000}"/>
          </ac:spMkLst>
        </pc:spChg>
        <pc:spChg chg="del">
          <ac:chgData name="Hardin, Christina Michelle" userId="e65824e7-cd29-480e-bd12-e7bf4c834a36" providerId="ADAL" clId="{6A656928-C1D4-493A-B443-39051F007872}" dt="2021-03-12T15:02:55.251" v="2101" actId="478"/>
          <ac:spMkLst>
            <pc:docMk/>
            <pc:sldMk cId="3247708637" sldId="256"/>
            <ac:spMk id="198" creationId="{00000000-0000-0000-0000-000000000000}"/>
          </ac:spMkLst>
        </pc:spChg>
        <pc:spChg chg="del mod">
          <ac:chgData name="Hardin, Christina Michelle" userId="e65824e7-cd29-480e-bd12-e7bf4c834a36" providerId="ADAL" clId="{6A656928-C1D4-493A-B443-39051F007872}" dt="2021-03-12T19:46:30.467" v="3105" actId="478"/>
          <ac:spMkLst>
            <pc:docMk/>
            <pc:sldMk cId="3247708637" sldId="256"/>
            <ac:spMk id="200" creationId="{00000000-0000-0000-0000-000000000000}"/>
          </ac:spMkLst>
        </pc:spChg>
        <pc:spChg chg="del mod">
          <ac:chgData name="Hardin, Christina Michelle" userId="e65824e7-cd29-480e-bd12-e7bf4c834a36" providerId="ADAL" clId="{6A656928-C1D4-493A-B443-39051F007872}" dt="2021-03-12T19:46:23.171" v="3102" actId="478"/>
          <ac:spMkLst>
            <pc:docMk/>
            <pc:sldMk cId="3247708637" sldId="256"/>
            <ac:spMk id="208" creationId="{00000000-0000-0000-0000-000000000000}"/>
          </ac:spMkLst>
        </pc:spChg>
        <pc:spChg chg="mod">
          <ac:chgData name="Hardin, Christina Michelle" userId="e65824e7-cd29-480e-bd12-e7bf4c834a36" providerId="ADAL" clId="{6A656928-C1D4-493A-B443-39051F007872}" dt="2021-03-12T21:50:15.224" v="5654" actId="1037"/>
          <ac:spMkLst>
            <pc:docMk/>
            <pc:sldMk cId="3247708637" sldId="256"/>
            <ac:spMk id="209" creationId="{00000000-0000-0000-0000-000000000000}"/>
          </ac:spMkLst>
        </pc:spChg>
        <pc:spChg chg="del mod">
          <ac:chgData name="Hardin, Christina Michelle" userId="e65824e7-cd29-480e-bd12-e7bf4c834a36" providerId="ADAL" clId="{6A656928-C1D4-493A-B443-39051F007872}" dt="2021-03-12T01:07:04.700" v="645" actId="478"/>
          <ac:spMkLst>
            <pc:docMk/>
            <pc:sldMk cId="3247708637" sldId="256"/>
            <ac:spMk id="210" creationId="{00000000-0000-0000-0000-000000000000}"/>
          </ac:spMkLst>
        </pc:spChg>
        <pc:spChg chg="del">
          <ac:chgData name="Hardin, Christina Michelle" userId="e65824e7-cd29-480e-bd12-e7bf4c834a36" providerId="ADAL" clId="{6A656928-C1D4-493A-B443-39051F007872}" dt="2021-03-12T15:02:55.251" v="2101" actId="478"/>
          <ac:spMkLst>
            <pc:docMk/>
            <pc:sldMk cId="3247708637" sldId="256"/>
            <ac:spMk id="211" creationId="{00000000-0000-0000-0000-000000000000}"/>
          </ac:spMkLst>
        </pc:spChg>
        <pc:spChg chg="del">
          <ac:chgData name="Hardin, Christina Michelle" userId="e65824e7-cd29-480e-bd12-e7bf4c834a36" providerId="ADAL" clId="{6A656928-C1D4-493A-B443-39051F007872}" dt="2021-03-12T01:07:08.265" v="646" actId="478"/>
          <ac:spMkLst>
            <pc:docMk/>
            <pc:sldMk cId="3247708637" sldId="256"/>
            <ac:spMk id="212" creationId="{00000000-0000-0000-0000-000000000000}"/>
          </ac:spMkLst>
        </pc:spChg>
        <pc:spChg chg="del">
          <ac:chgData name="Hardin, Christina Michelle" userId="e65824e7-cd29-480e-bd12-e7bf4c834a36" providerId="ADAL" clId="{6A656928-C1D4-493A-B443-39051F007872}" dt="2021-03-12T01:07:11.567" v="647" actId="478"/>
          <ac:spMkLst>
            <pc:docMk/>
            <pc:sldMk cId="3247708637" sldId="256"/>
            <ac:spMk id="213" creationId="{00000000-0000-0000-0000-000000000000}"/>
          </ac:spMkLst>
        </pc:spChg>
        <pc:spChg chg="del">
          <ac:chgData name="Hardin, Christina Michelle" userId="e65824e7-cd29-480e-bd12-e7bf4c834a36" providerId="ADAL" clId="{6A656928-C1D4-493A-B443-39051F007872}" dt="2021-03-12T15:02:55.251" v="2101" actId="478"/>
          <ac:spMkLst>
            <pc:docMk/>
            <pc:sldMk cId="3247708637" sldId="256"/>
            <ac:spMk id="214" creationId="{00000000-0000-0000-0000-000000000000}"/>
          </ac:spMkLst>
        </pc:spChg>
        <pc:spChg chg="del">
          <ac:chgData name="Hardin, Christina Michelle" userId="e65824e7-cd29-480e-bd12-e7bf4c834a36" providerId="ADAL" clId="{6A656928-C1D4-493A-B443-39051F007872}" dt="2021-03-12T01:07:11.567" v="647" actId="478"/>
          <ac:spMkLst>
            <pc:docMk/>
            <pc:sldMk cId="3247708637" sldId="256"/>
            <ac:spMk id="215" creationId="{00000000-0000-0000-0000-000000000000}"/>
          </ac:spMkLst>
        </pc:spChg>
        <pc:spChg chg="del">
          <ac:chgData name="Hardin, Christina Michelle" userId="e65824e7-cd29-480e-bd12-e7bf4c834a36" providerId="ADAL" clId="{6A656928-C1D4-493A-B443-39051F007872}" dt="2021-03-12T01:07:11.567" v="647" actId="478"/>
          <ac:spMkLst>
            <pc:docMk/>
            <pc:sldMk cId="3247708637" sldId="256"/>
            <ac:spMk id="216" creationId="{00000000-0000-0000-0000-000000000000}"/>
          </ac:spMkLst>
        </pc:spChg>
        <pc:spChg chg="del">
          <ac:chgData name="Hardin, Christina Michelle" userId="e65824e7-cd29-480e-bd12-e7bf4c834a36" providerId="ADAL" clId="{6A656928-C1D4-493A-B443-39051F007872}" dt="2021-03-12T01:07:11.567" v="647" actId="478"/>
          <ac:spMkLst>
            <pc:docMk/>
            <pc:sldMk cId="3247708637" sldId="256"/>
            <ac:spMk id="217" creationId="{00000000-0000-0000-0000-000000000000}"/>
          </ac:spMkLst>
        </pc:spChg>
        <pc:spChg chg="del">
          <ac:chgData name="Hardin, Christina Michelle" userId="e65824e7-cd29-480e-bd12-e7bf4c834a36" providerId="ADAL" clId="{6A656928-C1D4-493A-B443-39051F007872}" dt="2021-03-12T01:07:15.190" v="648" actId="478"/>
          <ac:spMkLst>
            <pc:docMk/>
            <pc:sldMk cId="3247708637" sldId="256"/>
            <ac:spMk id="218" creationId="{00000000-0000-0000-0000-000000000000}"/>
          </ac:spMkLst>
        </pc:spChg>
        <pc:spChg chg="del">
          <ac:chgData name="Hardin, Christina Michelle" userId="e65824e7-cd29-480e-bd12-e7bf4c834a36" providerId="ADAL" clId="{6A656928-C1D4-493A-B443-39051F007872}" dt="2021-03-12T01:07:11.567" v="647" actId="478"/>
          <ac:spMkLst>
            <pc:docMk/>
            <pc:sldMk cId="3247708637" sldId="256"/>
            <ac:spMk id="219" creationId="{00000000-0000-0000-0000-000000000000}"/>
          </ac:spMkLst>
        </pc:spChg>
        <pc:spChg chg="del">
          <ac:chgData name="Hardin, Christina Michelle" userId="e65824e7-cd29-480e-bd12-e7bf4c834a36" providerId="ADAL" clId="{6A656928-C1D4-493A-B443-39051F007872}" dt="2021-03-12T01:07:11.567" v="647" actId="478"/>
          <ac:spMkLst>
            <pc:docMk/>
            <pc:sldMk cId="3247708637" sldId="256"/>
            <ac:spMk id="220" creationId="{00000000-0000-0000-0000-000000000000}"/>
          </ac:spMkLst>
        </pc:spChg>
        <pc:spChg chg="del">
          <ac:chgData name="Hardin, Christina Michelle" userId="e65824e7-cd29-480e-bd12-e7bf4c834a36" providerId="ADAL" clId="{6A656928-C1D4-493A-B443-39051F007872}" dt="2021-03-12T01:07:11.567" v="647" actId="478"/>
          <ac:spMkLst>
            <pc:docMk/>
            <pc:sldMk cId="3247708637" sldId="256"/>
            <ac:spMk id="221" creationId="{00000000-0000-0000-0000-000000000000}"/>
          </ac:spMkLst>
        </pc:spChg>
        <pc:spChg chg="del">
          <ac:chgData name="Hardin, Christina Michelle" userId="e65824e7-cd29-480e-bd12-e7bf4c834a36" providerId="ADAL" clId="{6A656928-C1D4-493A-B443-39051F007872}" dt="2021-03-12T01:07:11.567" v="647" actId="478"/>
          <ac:spMkLst>
            <pc:docMk/>
            <pc:sldMk cId="3247708637" sldId="256"/>
            <ac:spMk id="222" creationId="{00000000-0000-0000-0000-000000000000}"/>
          </ac:spMkLst>
        </pc:spChg>
        <pc:spChg chg="del">
          <ac:chgData name="Hardin, Christina Michelle" userId="e65824e7-cd29-480e-bd12-e7bf4c834a36" providerId="ADAL" clId="{6A656928-C1D4-493A-B443-39051F007872}" dt="2021-03-12T01:07:11.567" v="647" actId="478"/>
          <ac:spMkLst>
            <pc:docMk/>
            <pc:sldMk cId="3247708637" sldId="256"/>
            <ac:spMk id="223" creationId="{00000000-0000-0000-0000-000000000000}"/>
          </ac:spMkLst>
        </pc:spChg>
        <pc:spChg chg="del">
          <ac:chgData name="Hardin, Christina Michelle" userId="e65824e7-cd29-480e-bd12-e7bf4c834a36" providerId="ADAL" clId="{6A656928-C1D4-493A-B443-39051F007872}" dt="2021-03-11T21:59:30.018" v="343" actId="478"/>
          <ac:spMkLst>
            <pc:docMk/>
            <pc:sldMk cId="3247708637" sldId="256"/>
            <ac:spMk id="225" creationId="{00000000-0000-0000-0000-000000000000}"/>
          </ac:spMkLst>
        </pc:spChg>
        <pc:spChg chg="del">
          <ac:chgData name="Hardin, Christina Michelle" userId="e65824e7-cd29-480e-bd12-e7bf4c834a36" providerId="ADAL" clId="{6A656928-C1D4-493A-B443-39051F007872}" dt="2021-03-11T21:59:30.018" v="343" actId="478"/>
          <ac:spMkLst>
            <pc:docMk/>
            <pc:sldMk cId="3247708637" sldId="256"/>
            <ac:spMk id="226" creationId="{00000000-0000-0000-0000-000000000000}"/>
          </ac:spMkLst>
        </pc:spChg>
        <pc:spChg chg="del">
          <ac:chgData name="Hardin, Christina Michelle" userId="e65824e7-cd29-480e-bd12-e7bf4c834a36" providerId="ADAL" clId="{6A656928-C1D4-493A-B443-39051F007872}" dt="2021-03-11T21:59:30.018" v="343" actId="478"/>
          <ac:spMkLst>
            <pc:docMk/>
            <pc:sldMk cId="3247708637" sldId="256"/>
            <ac:spMk id="227" creationId="{00000000-0000-0000-0000-000000000000}"/>
          </ac:spMkLst>
        </pc:spChg>
        <pc:spChg chg="del">
          <ac:chgData name="Hardin, Christina Michelle" userId="e65824e7-cd29-480e-bd12-e7bf4c834a36" providerId="ADAL" clId="{6A656928-C1D4-493A-B443-39051F007872}" dt="2021-03-11T21:59:30.018" v="343" actId="478"/>
          <ac:spMkLst>
            <pc:docMk/>
            <pc:sldMk cId="3247708637" sldId="256"/>
            <ac:spMk id="228" creationId="{00000000-0000-0000-0000-000000000000}"/>
          </ac:spMkLst>
        </pc:spChg>
        <pc:spChg chg="del">
          <ac:chgData name="Hardin, Christina Michelle" userId="e65824e7-cd29-480e-bd12-e7bf4c834a36" providerId="ADAL" clId="{6A656928-C1D4-493A-B443-39051F007872}" dt="2021-03-11T21:59:30.018" v="343" actId="478"/>
          <ac:spMkLst>
            <pc:docMk/>
            <pc:sldMk cId="3247708637" sldId="256"/>
            <ac:spMk id="229" creationId="{00000000-0000-0000-0000-000000000000}"/>
          </ac:spMkLst>
        </pc:spChg>
        <pc:spChg chg="del">
          <ac:chgData name="Hardin, Christina Michelle" userId="e65824e7-cd29-480e-bd12-e7bf4c834a36" providerId="ADAL" clId="{6A656928-C1D4-493A-B443-39051F007872}" dt="2021-03-12T15:02:55.251" v="2101" actId="478"/>
          <ac:spMkLst>
            <pc:docMk/>
            <pc:sldMk cId="3247708637" sldId="256"/>
            <ac:spMk id="230" creationId="{00000000-0000-0000-0000-000000000000}"/>
          </ac:spMkLst>
        </pc:spChg>
        <pc:grpChg chg="add mod">
          <ac:chgData name="Hardin, Christina Michelle" userId="e65824e7-cd29-480e-bd12-e7bf4c834a36" providerId="ADAL" clId="{6A656928-C1D4-493A-B443-39051F007872}" dt="2021-03-12T21:50:15.224" v="5654" actId="1037"/>
          <ac:grpSpMkLst>
            <pc:docMk/>
            <pc:sldMk cId="3247708637" sldId="256"/>
            <ac:grpSpMk id="7" creationId="{27B44877-4787-4260-A4CE-78D84368A4A2}"/>
          </ac:grpSpMkLst>
        </pc:grpChg>
        <pc:grpChg chg="add mod">
          <ac:chgData name="Hardin, Christina Michelle" userId="e65824e7-cd29-480e-bd12-e7bf4c834a36" providerId="ADAL" clId="{6A656928-C1D4-493A-B443-39051F007872}" dt="2021-03-12T21:50:15.224" v="5654" actId="1037"/>
          <ac:grpSpMkLst>
            <pc:docMk/>
            <pc:sldMk cId="3247708637" sldId="256"/>
            <ac:grpSpMk id="83" creationId="{DB2861E2-5D5E-4F70-B6BF-CD4CF1237B19}"/>
          </ac:grpSpMkLst>
        </pc:grpChg>
        <pc:grpChg chg="del mod">
          <ac:chgData name="Hardin, Christina Michelle" userId="e65824e7-cd29-480e-bd12-e7bf4c834a36" providerId="ADAL" clId="{6A656928-C1D4-493A-B443-39051F007872}" dt="2021-03-12T19:07:24.249" v="2106" actId="478"/>
          <ac:grpSpMkLst>
            <pc:docMk/>
            <pc:sldMk cId="3247708637" sldId="256"/>
            <ac:grpSpMk id="161" creationId="{00000000-0000-0000-0000-000000000000}"/>
          </ac:grpSpMkLst>
        </pc:grpChg>
        <pc:grpChg chg="del">
          <ac:chgData name="Hardin, Christina Michelle" userId="e65824e7-cd29-480e-bd12-e7bf4c834a36" providerId="ADAL" clId="{6A656928-C1D4-493A-B443-39051F007872}" dt="2021-03-12T19:07:28.263" v="2107" actId="478"/>
          <ac:grpSpMkLst>
            <pc:docMk/>
            <pc:sldMk cId="3247708637" sldId="256"/>
            <ac:grpSpMk id="172" creationId="{00000000-0000-0000-0000-000000000000}"/>
          </ac:grpSpMkLst>
        </pc:grpChg>
        <pc:grpChg chg="mod">
          <ac:chgData name="Hardin, Christina Michelle" userId="e65824e7-cd29-480e-bd12-e7bf4c834a36" providerId="ADAL" clId="{6A656928-C1D4-493A-B443-39051F007872}" dt="2021-03-13T02:49:12.852" v="5744" actId="1036"/>
          <ac:grpSpMkLst>
            <pc:docMk/>
            <pc:sldMk cId="3247708637" sldId="256"/>
            <ac:grpSpMk id="175" creationId="{00000000-0000-0000-0000-000000000000}"/>
          </ac:grpSpMkLst>
        </pc:grpChg>
        <pc:grpChg chg="mod">
          <ac:chgData name="Hardin, Christina Michelle" userId="e65824e7-cd29-480e-bd12-e7bf4c834a36" providerId="ADAL" clId="{6A656928-C1D4-493A-B443-39051F007872}" dt="2021-03-12T19:09:30.165" v="2111" actId="1076"/>
          <ac:grpSpMkLst>
            <pc:docMk/>
            <pc:sldMk cId="3247708637" sldId="256"/>
            <ac:grpSpMk id="179" creationId="{00000000-0000-0000-0000-000000000000}"/>
          </ac:grpSpMkLst>
        </pc:grpChg>
        <pc:graphicFrameChg chg="add mod ord modGraphic">
          <ac:chgData name="Hardin, Christina Michelle" userId="e65824e7-cd29-480e-bd12-e7bf4c834a36" providerId="ADAL" clId="{6A656928-C1D4-493A-B443-39051F007872}" dt="2021-03-12T21:50:15.224" v="5654" actId="1037"/>
          <ac:graphicFrameMkLst>
            <pc:docMk/>
            <pc:sldMk cId="3247708637" sldId="256"/>
            <ac:graphicFrameMk id="2" creationId="{F2CB3341-5323-4A00-A34C-69C8C6F071A9}"/>
          </ac:graphicFrameMkLst>
        </pc:graphicFrameChg>
        <pc:graphicFrameChg chg="mod modGraphic">
          <ac:chgData name="Hardin, Christina Michelle" userId="e65824e7-cd29-480e-bd12-e7bf4c834a36" providerId="ADAL" clId="{6A656928-C1D4-493A-B443-39051F007872}" dt="2021-03-13T02:45:57.726" v="5689" actId="14100"/>
          <ac:graphicFrameMkLst>
            <pc:docMk/>
            <pc:sldMk cId="3247708637" sldId="256"/>
            <ac:graphicFrameMk id="12" creationId="{60ABDEC3-EB15-47E6-84A7-536C3AD0F605}"/>
          </ac:graphicFrameMkLst>
        </pc:graphicFrameChg>
        <pc:graphicFrameChg chg="add mod">
          <ac:chgData name="Hardin, Christina Michelle" userId="e65824e7-cd29-480e-bd12-e7bf4c834a36" providerId="ADAL" clId="{6A656928-C1D4-493A-B443-39051F007872}" dt="2021-03-12T20:59:51.395" v="4354"/>
          <ac:graphicFrameMkLst>
            <pc:docMk/>
            <pc:sldMk cId="3247708637" sldId="256"/>
            <ac:graphicFrameMk id="64" creationId="{E9A1BD1F-51F6-4D28-91A9-47731930FFFE}"/>
          </ac:graphicFrameMkLst>
        </pc:graphicFrameChg>
        <pc:graphicFrameChg chg="add del mod modGraphic">
          <ac:chgData name="Hardin, Christina Michelle" userId="e65824e7-cd29-480e-bd12-e7bf4c834a36" providerId="ADAL" clId="{6A656928-C1D4-493A-B443-39051F007872}" dt="2021-03-12T20:36:57.970" v="4332" actId="478"/>
          <ac:graphicFrameMkLst>
            <pc:docMk/>
            <pc:sldMk cId="3247708637" sldId="256"/>
            <ac:graphicFrameMk id="72" creationId="{31882DA4-FB85-491E-A227-66627D9E72A7}"/>
          </ac:graphicFrameMkLst>
        </pc:graphicFrameChg>
        <pc:graphicFrameChg chg="add del mod">
          <ac:chgData name="Hardin, Christina Michelle" userId="e65824e7-cd29-480e-bd12-e7bf4c834a36" providerId="ADAL" clId="{6A656928-C1D4-493A-B443-39051F007872}" dt="2021-03-11T22:32:10.850" v="520" actId="478"/>
          <ac:graphicFrameMkLst>
            <pc:docMk/>
            <pc:sldMk cId="3247708637" sldId="256"/>
            <ac:graphicFrameMk id="77" creationId="{1D71866A-E1AA-4841-B87F-463B08B93C98}"/>
          </ac:graphicFrameMkLst>
        </pc:graphicFrameChg>
        <pc:graphicFrameChg chg="add del mod">
          <ac:chgData name="Hardin, Christina Michelle" userId="e65824e7-cd29-480e-bd12-e7bf4c834a36" providerId="ADAL" clId="{6A656928-C1D4-493A-B443-39051F007872}" dt="2021-03-11T22:32:53.871" v="530" actId="478"/>
          <ac:graphicFrameMkLst>
            <pc:docMk/>
            <pc:sldMk cId="3247708637" sldId="256"/>
            <ac:graphicFrameMk id="78" creationId="{0F888955-DA5D-4856-B82A-6B378C2ABF13}"/>
          </ac:graphicFrameMkLst>
        </pc:graphicFrameChg>
        <pc:graphicFrameChg chg="add del mod modGraphic">
          <ac:chgData name="Hardin, Christina Michelle" userId="e65824e7-cd29-480e-bd12-e7bf4c834a36" providerId="ADAL" clId="{6A656928-C1D4-493A-B443-39051F007872}" dt="2021-03-12T20:48:09.028" v="4334" actId="478"/>
          <ac:graphicFrameMkLst>
            <pc:docMk/>
            <pc:sldMk cId="3247708637" sldId="256"/>
            <ac:graphicFrameMk id="81" creationId="{8EE455B4-3B0D-4515-8755-10E2C38F330E}"/>
          </ac:graphicFrameMkLst>
        </pc:graphicFrameChg>
        <pc:graphicFrameChg chg="del mod">
          <ac:chgData name="Hardin, Christina Michelle" userId="e65824e7-cd29-480e-bd12-e7bf4c834a36" providerId="ADAL" clId="{6A656928-C1D4-493A-B443-39051F007872}" dt="2021-03-12T19:07:11.884" v="2105" actId="478"/>
          <ac:graphicFrameMkLst>
            <pc:docMk/>
            <pc:sldMk cId="3247708637" sldId="256"/>
            <ac:graphicFrameMk id="163" creationId="{00000000-0000-0000-0000-000000000000}"/>
          </ac:graphicFrameMkLst>
        </pc:graphicFrameChg>
        <pc:graphicFrameChg chg="del topLvl">
          <ac:chgData name="Hardin, Christina Michelle" userId="e65824e7-cd29-480e-bd12-e7bf4c834a36" providerId="ADAL" clId="{6A656928-C1D4-493A-B443-39051F007872}" dt="2021-03-12T19:07:24.249" v="2106" actId="478"/>
          <ac:graphicFrameMkLst>
            <pc:docMk/>
            <pc:sldMk cId="3247708637" sldId="256"/>
            <ac:graphicFrameMk id="164" creationId="{00000000-0000-0000-0000-000000000000}"/>
          </ac:graphicFrameMkLst>
        </pc:graphicFrameChg>
        <pc:graphicFrameChg chg="del">
          <ac:chgData name="Hardin, Christina Michelle" userId="e65824e7-cd29-480e-bd12-e7bf4c834a36" providerId="ADAL" clId="{6A656928-C1D4-493A-B443-39051F007872}" dt="2021-03-12T19:46:17.803" v="3100" actId="478"/>
          <ac:graphicFrameMkLst>
            <pc:docMk/>
            <pc:sldMk cId="3247708637" sldId="256"/>
            <ac:graphicFrameMk id="192" creationId="{00000000-0000-0000-0000-000000000000}"/>
          </ac:graphicFrameMkLst>
        </pc:graphicFrameChg>
        <pc:graphicFrameChg chg="del">
          <ac:chgData name="Hardin, Christina Michelle" userId="e65824e7-cd29-480e-bd12-e7bf4c834a36" providerId="ADAL" clId="{6A656928-C1D4-493A-B443-39051F007872}" dt="2021-03-11T21:59:30.018" v="343" actId="478"/>
          <ac:graphicFrameMkLst>
            <pc:docMk/>
            <pc:sldMk cId="3247708637" sldId="256"/>
            <ac:graphicFrameMk id="201" creationId="{00000000-0000-0000-0000-000000000000}"/>
          </ac:graphicFrameMkLst>
        </pc:graphicFrameChg>
        <pc:graphicFrameChg chg="del">
          <ac:chgData name="Hardin, Christina Michelle" userId="e65824e7-cd29-480e-bd12-e7bf4c834a36" providerId="ADAL" clId="{6A656928-C1D4-493A-B443-39051F007872}" dt="2021-03-11T21:59:30.018" v="343" actId="478"/>
          <ac:graphicFrameMkLst>
            <pc:docMk/>
            <pc:sldMk cId="3247708637" sldId="256"/>
            <ac:graphicFrameMk id="202" creationId="{00000000-0000-0000-0000-000000000000}"/>
          </ac:graphicFrameMkLst>
        </pc:graphicFrameChg>
        <pc:graphicFrameChg chg="del">
          <ac:chgData name="Hardin, Christina Michelle" userId="e65824e7-cd29-480e-bd12-e7bf4c834a36" providerId="ADAL" clId="{6A656928-C1D4-493A-B443-39051F007872}" dt="2021-03-11T21:59:30.018" v="343" actId="478"/>
          <ac:graphicFrameMkLst>
            <pc:docMk/>
            <pc:sldMk cId="3247708637" sldId="256"/>
            <ac:graphicFrameMk id="203" creationId="{00000000-0000-0000-0000-000000000000}"/>
          </ac:graphicFrameMkLst>
        </pc:graphicFrameChg>
        <pc:graphicFrameChg chg="del">
          <ac:chgData name="Hardin, Christina Michelle" userId="e65824e7-cd29-480e-bd12-e7bf4c834a36" providerId="ADAL" clId="{6A656928-C1D4-493A-B443-39051F007872}" dt="2021-03-11T21:59:30.018" v="343" actId="478"/>
          <ac:graphicFrameMkLst>
            <pc:docMk/>
            <pc:sldMk cId="3247708637" sldId="256"/>
            <ac:graphicFrameMk id="204" creationId="{00000000-0000-0000-0000-000000000000}"/>
          </ac:graphicFrameMkLst>
        </pc:graphicFrameChg>
        <pc:graphicFrameChg chg="del">
          <ac:chgData name="Hardin, Christina Michelle" userId="e65824e7-cd29-480e-bd12-e7bf4c834a36" providerId="ADAL" clId="{6A656928-C1D4-493A-B443-39051F007872}" dt="2021-03-11T21:59:30.018" v="343" actId="478"/>
          <ac:graphicFrameMkLst>
            <pc:docMk/>
            <pc:sldMk cId="3247708637" sldId="256"/>
            <ac:graphicFrameMk id="205" creationId="{00000000-0000-0000-0000-000000000000}"/>
          </ac:graphicFrameMkLst>
        </pc:graphicFrameChg>
        <pc:graphicFrameChg chg="del">
          <ac:chgData name="Hardin, Christina Michelle" userId="e65824e7-cd29-480e-bd12-e7bf4c834a36" providerId="ADAL" clId="{6A656928-C1D4-493A-B443-39051F007872}" dt="2021-03-11T21:59:30.018" v="343" actId="478"/>
          <ac:graphicFrameMkLst>
            <pc:docMk/>
            <pc:sldMk cId="3247708637" sldId="256"/>
            <ac:graphicFrameMk id="206" creationId="{00000000-0000-0000-0000-000000000000}"/>
          </ac:graphicFrameMkLst>
        </pc:graphicFrameChg>
        <pc:graphicFrameChg chg="del">
          <ac:chgData name="Hardin, Christina Michelle" userId="e65824e7-cd29-480e-bd12-e7bf4c834a36" providerId="ADAL" clId="{6A656928-C1D4-493A-B443-39051F007872}" dt="2021-03-12T19:46:09.316" v="3098" actId="478"/>
          <ac:graphicFrameMkLst>
            <pc:docMk/>
            <pc:sldMk cId="3247708637" sldId="256"/>
            <ac:graphicFrameMk id="207" creationId="{00000000-0000-0000-0000-000000000000}"/>
          </ac:graphicFrameMkLst>
        </pc:graphicFrameChg>
        <pc:picChg chg="mod">
          <ac:chgData name="Hardin, Christina Michelle" userId="e65824e7-cd29-480e-bd12-e7bf4c834a36" providerId="ADAL" clId="{6A656928-C1D4-493A-B443-39051F007872}" dt="2021-03-12T21:52:44.571" v="5660" actId="14100"/>
          <ac:picMkLst>
            <pc:docMk/>
            <pc:sldMk cId="3247708637" sldId="256"/>
            <ac:picMk id="3" creationId="{B721602C-E7BB-4628-9C6E-EDC6FC6B3D89}"/>
          </ac:picMkLst>
        </pc:picChg>
        <pc:picChg chg="add del mod ord">
          <ac:chgData name="Hardin, Christina Michelle" userId="e65824e7-cd29-480e-bd12-e7bf4c834a36" providerId="ADAL" clId="{6A656928-C1D4-493A-B443-39051F007872}" dt="2021-03-12T20:58:30.333" v="4344" actId="478"/>
          <ac:picMkLst>
            <pc:docMk/>
            <pc:sldMk cId="3247708637" sldId="256"/>
            <ac:picMk id="5" creationId="{8F4F4D9D-8BAF-448D-95C5-AFD70790BBFB}"/>
          </ac:picMkLst>
        </pc:picChg>
        <pc:picChg chg="add mod">
          <ac:chgData name="Hardin, Christina Michelle" userId="e65824e7-cd29-480e-bd12-e7bf4c834a36" providerId="ADAL" clId="{6A656928-C1D4-493A-B443-39051F007872}" dt="2021-03-12T20:07:19.548" v="3778" actId="14100"/>
          <ac:picMkLst>
            <pc:docMk/>
            <pc:sldMk cId="3247708637" sldId="256"/>
            <ac:picMk id="6" creationId="{BFF71BCA-EF92-4ECB-BFFC-20E7B89C0FBE}"/>
          </ac:picMkLst>
        </pc:picChg>
        <pc:picChg chg="add mod">
          <ac:chgData name="Hardin, Christina Michelle" userId="e65824e7-cd29-480e-bd12-e7bf4c834a36" providerId="ADAL" clId="{6A656928-C1D4-493A-B443-39051F007872}" dt="2021-03-12T21:50:15.224" v="5654" actId="1037"/>
          <ac:picMkLst>
            <pc:docMk/>
            <pc:sldMk cId="3247708637" sldId="256"/>
            <ac:picMk id="10" creationId="{BD6EE790-B826-40DB-A1DE-F5C2EA99F2FA}"/>
          </ac:picMkLst>
        </pc:picChg>
        <pc:picChg chg="mod">
          <ac:chgData name="Hardin, Christina Michelle" userId="e65824e7-cd29-480e-bd12-e7bf4c834a36" providerId="ADAL" clId="{6A656928-C1D4-493A-B443-39051F007872}" dt="2021-03-12T21:52:53.206" v="5664" actId="1076"/>
          <ac:picMkLst>
            <pc:docMk/>
            <pc:sldMk cId="3247708637" sldId="256"/>
            <ac:picMk id="11" creationId="{6B201DA3-A3FA-4544-A066-55DC41AD3EB4}"/>
          </ac:picMkLst>
        </pc:picChg>
        <pc:picChg chg="add mod">
          <ac:chgData name="Hardin, Christina Michelle" userId="e65824e7-cd29-480e-bd12-e7bf4c834a36" providerId="ADAL" clId="{6A656928-C1D4-493A-B443-39051F007872}" dt="2021-03-12T21:50:15.224" v="5654" actId="1037"/>
          <ac:picMkLst>
            <pc:docMk/>
            <pc:sldMk cId="3247708637" sldId="256"/>
            <ac:picMk id="15" creationId="{6D4C099E-EE73-488A-B6CD-3B4108CE6B8C}"/>
          </ac:picMkLst>
        </pc:picChg>
        <pc:picChg chg="mod">
          <ac:chgData name="Hardin, Christina Michelle" userId="e65824e7-cd29-480e-bd12-e7bf4c834a36" providerId="ADAL" clId="{6A656928-C1D4-493A-B443-39051F007872}" dt="2021-03-11T19:23:32.246" v="40" actId="1037"/>
          <ac:picMkLst>
            <pc:docMk/>
            <pc:sldMk cId="3247708637" sldId="256"/>
            <ac:picMk id="29" creationId="{00000000-0000-0000-0000-000000000000}"/>
          </ac:picMkLst>
        </pc:picChg>
        <pc:picChg chg="add del mod">
          <ac:chgData name="Hardin, Christina Michelle" userId="e65824e7-cd29-480e-bd12-e7bf4c834a36" providerId="ADAL" clId="{6A656928-C1D4-493A-B443-39051F007872}" dt="2021-03-11T19:25:49.978" v="138" actId="478"/>
          <ac:picMkLst>
            <pc:docMk/>
            <pc:sldMk cId="3247708637" sldId="256"/>
            <ac:picMk id="76" creationId="{C9850A80-B0F2-4B11-9E08-602BA563784D}"/>
          </ac:picMkLst>
        </pc:picChg>
        <pc:picChg chg="add mod">
          <ac:chgData name="Hardin, Christina Michelle" userId="e65824e7-cd29-480e-bd12-e7bf4c834a36" providerId="ADAL" clId="{6A656928-C1D4-493A-B443-39051F007872}" dt="2021-03-12T13:41:19.540" v="1574" actId="1076"/>
          <ac:picMkLst>
            <pc:docMk/>
            <pc:sldMk cId="3247708637" sldId="256"/>
            <ac:picMk id="77" creationId="{03E7CD21-03F8-48A6-A8C3-0705E6CE2F12}"/>
          </ac:picMkLst>
        </pc:picChg>
        <pc:picChg chg="add mod modCrop">
          <ac:chgData name="Hardin, Christina Michelle" userId="e65824e7-cd29-480e-bd12-e7bf4c834a36" providerId="ADAL" clId="{6A656928-C1D4-493A-B443-39051F007872}" dt="2021-03-12T19:56:43.614" v="3632" actId="164"/>
          <ac:picMkLst>
            <pc:docMk/>
            <pc:sldMk cId="3247708637" sldId="256"/>
            <ac:picMk id="99" creationId="{9743A193-8F23-4514-995B-ECC0DDD099E7}"/>
          </ac:picMkLst>
        </pc:picChg>
        <pc:picChg chg="del">
          <ac:chgData name="Hardin, Christina Michelle" userId="e65824e7-cd29-480e-bd12-e7bf4c834a36" providerId="ADAL" clId="{6A656928-C1D4-493A-B443-39051F007872}" dt="2021-03-12T15:02:55.251" v="2101" actId="478"/>
          <ac:picMkLst>
            <pc:docMk/>
            <pc:sldMk cId="3247708637" sldId="256"/>
            <ac:picMk id="190" creationId="{00000000-0000-0000-0000-000000000000}"/>
          </ac:picMkLst>
        </pc:picChg>
        <pc:picChg chg="del">
          <ac:chgData name="Hardin, Christina Michelle" userId="e65824e7-cd29-480e-bd12-e7bf4c834a36" providerId="ADAL" clId="{6A656928-C1D4-493A-B443-39051F007872}" dt="2021-03-12T15:02:55.251" v="2101" actId="478"/>
          <ac:picMkLst>
            <pc:docMk/>
            <pc:sldMk cId="3247708637" sldId="256"/>
            <ac:picMk id="191" creationId="{00000000-0000-0000-0000-000000000000}"/>
          </ac:picMkLst>
        </pc:picChg>
        <pc:picChg chg="del">
          <ac:chgData name="Hardin, Christina Michelle" userId="e65824e7-cd29-480e-bd12-e7bf4c834a36" providerId="ADAL" clId="{6A656928-C1D4-493A-B443-39051F007872}" dt="2021-03-12T01:07:11.567" v="647" actId="478"/>
          <ac:picMkLst>
            <pc:docMk/>
            <pc:sldMk cId="3247708637" sldId="256"/>
            <ac:picMk id="193" creationId="{00000000-0000-0000-0000-000000000000}"/>
          </ac:picMkLst>
        </pc:picChg>
        <pc:picChg chg="del">
          <ac:chgData name="Hardin, Christina Michelle" userId="e65824e7-cd29-480e-bd12-e7bf4c834a36" providerId="ADAL" clId="{6A656928-C1D4-493A-B443-39051F007872}" dt="2021-03-12T01:07:11.567" v="647" actId="478"/>
          <ac:picMkLst>
            <pc:docMk/>
            <pc:sldMk cId="3247708637" sldId="256"/>
            <ac:picMk id="196" creationId="{00000000-0000-0000-0000-000000000000}"/>
          </ac:picMkLst>
        </pc:picChg>
        <pc:picChg chg="del">
          <ac:chgData name="Hardin, Christina Michelle" userId="e65824e7-cd29-480e-bd12-e7bf4c834a36" providerId="ADAL" clId="{6A656928-C1D4-493A-B443-39051F007872}" dt="2021-03-12T01:07:11.567" v="647" actId="478"/>
          <ac:picMkLst>
            <pc:docMk/>
            <pc:sldMk cId="3247708637" sldId="256"/>
            <ac:picMk id="197" creationId="{00000000-0000-0000-0000-000000000000}"/>
          </ac:picMkLst>
        </pc:picChg>
        <pc:picChg chg="del">
          <ac:chgData name="Hardin, Christina Michelle" userId="e65824e7-cd29-480e-bd12-e7bf4c834a36" providerId="ADAL" clId="{6A656928-C1D4-493A-B443-39051F007872}" dt="2021-03-12T19:46:27.620" v="3104" actId="478"/>
          <ac:picMkLst>
            <pc:docMk/>
            <pc:sldMk cId="3247708637" sldId="256"/>
            <ac:picMk id="199" creationId="{00000000-0000-0000-0000-000000000000}"/>
          </ac:picMkLst>
        </pc:picChg>
        <pc:picChg chg="del">
          <ac:chgData name="Hardin, Christina Michelle" userId="e65824e7-cd29-480e-bd12-e7bf4c834a36" providerId="ADAL" clId="{6A656928-C1D4-493A-B443-39051F007872}" dt="2021-03-12T15:02:55.251" v="2101" actId="478"/>
          <ac:picMkLst>
            <pc:docMk/>
            <pc:sldMk cId="3247708637" sldId="256"/>
            <ac:picMk id="224" creationId="{00000000-0000-0000-0000-000000000000}"/>
          </ac:picMkLst>
        </pc:picChg>
        <pc:cxnChg chg="mod">
          <ac:chgData name="Hardin, Christina Michelle" userId="e65824e7-cd29-480e-bd12-e7bf4c834a36" providerId="ADAL" clId="{6A656928-C1D4-493A-B443-39051F007872}" dt="2021-03-12T19:19:21.048" v="2131" actId="13822"/>
          <ac:cxnSpMkLst>
            <pc:docMk/>
            <pc:sldMk cId="3247708637" sldId="256"/>
            <ac:cxnSpMk id="91" creationId="{D037BF20-3B41-4EB5-9C37-A4871DF425E6}"/>
          </ac:cxnSpMkLst>
        </pc:cxnChg>
        <pc:cxnChg chg="mod">
          <ac:chgData name="Hardin, Christina Michelle" userId="e65824e7-cd29-480e-bd12-e7bf4c834a36" providerId="ADAL" clId="{6A656928-C1D4-493A-B443-39051F007872}" dt="2021-03-12T19:19:21.048" v="2131" actId="13822"/>
          <ac:cxnSpMkLst>
            <pc:docMk/>
            <pc:sldMk cId="3247708637" sldId="256"/>
            <ac:cxnSpMk id="92" creationId="{021825C6-3BC2-413D-869F-F9E7F6FD8D7D}"/>
          </ac:cxnSpMkLst>
        </pc:cxnChg>
        <pc:cxnChg chg="mod">
          <ac:chgData name="Hardin, Christina Michelle" userId="e65824e7-cd29-480e-bd12-e7bf4c834a36" providerId="ADAL" clId="{6A656928-C1D4-493A-B443-39051F007872}" dt="2021-03-12T19:19:21.048" v="2131" actId="13822"/>
          <ac:cxnSpMkLst>
            <pc:docMk/>
            <pc:sldMk cId="3247708637" sldId="256"/>
            <ac:cxnSpMk id="94" creationId="{AF7C78F0-90A3-43CC-9DDD-C6FB94F74C46}"/>
          </ac:cxnSpMkLst>
        </pc:cxnChg>
        <pc:cxnChg chg="mod">
          <ac:chgData name="Hardin, Christina Michelle" userId="e65824e7-cd29-480e-bd12-e7bf4c834a36" providerId="ADAL" clId="{6A656928-C1D4-493A-B443-39051F007872}" dt="2021-03-12T19:19:21.048" v="2131" actId="13822"/>
          <ac:cxnSpMkLst>
            <pc:docMk/>
            <pc:sldMk cId="3247708637" sldId="256"/>
            <ac:cxnSpMk id="96" creationId="{E943C5FD-0B12-4FB5-AA9A-20805F2986B7}"/>
          </ac:cxnSpMkLst>
        </pc:cxnChg>
        <pc:cxnChg chg="mod">
          <ac:chgData name="Hardin, Christina Michelle" userId="e65824e7-cd29-480e-bd12-e7bf4c834a36" providerId="ADAL" clId="{6A656928-C1D4-493A-B443-39051F007872}" dt="2021-03-12T19:19:21.048" v="2131" actId="13822"/>
          <ac:cxnSpMkLst>
            <pc:docMk/>
            <pc:sldMk cId="3247708637" sldId="256"/>
            <ac:cxnSpMk id="98" creationId="{1E78727B-EC76-423A-9395-CFF8A1CEC686}"/>
          </ac:cxnSpMkLst>
        </pc:cxnChg>
      </pc:sldChg>
    </pc:docChg>
  </pc:docChgLst>
  <pc:docChgLst>
    <pc:chgData name="Hardin, Christina Michelle" userId="e65824e7-cd29-480e-bd12-e7bf4c834a36" providerId="ADAL" clId="{F7036811-B8E6-4FF1-91E3-3173AE82031A}"/>
    <pc:docChg chg="undo custSel addSld delSld modSld">
      <pc:chgData name="Hardin, Christina Michelle" userId="e65824e7-cd29-480e-bd12-e7bf4c834a36" providerId="ADAL" clId="{F7036811-B8E6-4FF1-91E3-3173AE82031A}" dt="2021-03-16T01:03:10.400" v="1428" actId="1076"/>
      <pc:docMkLst>
        <pc:docMk/>
      </pc:docMkLst>
      <pc:sldChg chg="addSp delSp modSp mod addCm delCm modCm">
        <pc:chgData name="Hardin, Christina Michelle" userId="e65824e7-cd29-480e-bd12-e7bf4c834a36" providerId="ADAL" clId="{F7036811-B8E6-4FF1-91E3-3173AE82031A}" dt="2021-03-16T01:03:10.400" v="1428" actId="1076"/>
        <pc:sldMkLst>
          <pc:docMk/>
          <pc:sldMk cId="3247708637" sldId="256"/>
        </pc:sldMkLst>
        <pc:spChg chg="mod">
          <ac:chgData name="Hardin, Christina Michelle" userId="e65824e7-cd29-480e-bd12-e7bf4c834a36" providerId="ADAL" clId="{F7036811-B8E6-4FF1-91E3-3173AE82031A}" dt="2021-03-15T14:34:19.287" v="795" actId="1076"/>
          <ac:spMkLst>
            <pc:docMk/>
            <pc:sldMk cId="3247708637" sldId="256"/>
            <ac:spMk id="6" creationId="{882AC46C-9448-480B-8184-546FF83856C6}"/>
          </ac:spMkLst>
        </pc:spChg>
        <pc:spChg chg="mod">
          <ac:chgData name="Hardin, Christina Michelle" userId="e65824e7-cd29-480e-bd12-e7bf4c834a36" providerId="ADAL" clId="{F7036811-B8E6-4FF1-91E3-3173AE82031A}" dt="2021-03-15T15:17:43.957" v="932" actId="255"/>
          <ac:spMkLst>
            <pc:docMk/>
            <pc:sldMk cId="3247708637" sldId="256"/>
            <ac:spMk id="8" creationId="{8DF879AB-04CA-4327-8F61-88A3D2DACC55}"/>
          </ac:spMkLst>
        </pc:spChg>
        <pc:spChg chg="del mod">
          <ac:chgData name="Hardin, Christina Michelle" userId="e65824e7-cd29-480e-bd12-e7bf4c834a36" providerId="ADAL" clId="{F7036811-B8E6-4FF1-91E3-3173AE82031A}" dt="2021-03-15T13:04:03.947" v="334" actId="21"/>
          <ac:spMkLst>
            <pc:docMk/>
            <pc:sldMk cId="3247708637" sldId="256"/>
            <ac:spMk id="13" creationId="{388EA8C7-EFE3-4BB5-BE38-0BED276654A3}"/>
          </ac:spMkLst>
        </pc:spChg>
        <pc:spChg chg="del">
          <ac:chgData name="Hardin, Christina Michelle" userId="e65824e7-cd29-480e-bd12-e7bf4c834a36" providerId="ADAL" clId="{F7036811-B8E6-4FF1-91E3-3173AE82031A}" dt="2021-03-15T15:20:21.788" v="956" actId="478"/>
          <ac:spMkLst>
            <pc:docMk/>
            <pc:sldMk cId="3247708637" sldId="256"/>
            <ac:spMk id="26" creationId="{00000000-0000-0000-0000-000000000000}"/>
          </ac:spMkLst>
        </pc:spChg>
        <pc:spChg chg="add mod">
          <ac:chgData name="Hardin, Christina Michelle" userId="e65824e7-cd29-480e-bd12-e7bf4c834a36" providerId="ADAL" clId="{F7036811-B8E6-4FF1-91E3-3173AE82031A}" dt="2021-03-15T13:14:43.533" v="545" actId="20577"/>
          <ac:spMkLst>
            <pc:docMk/>
            <pc:sldMk cId="3247708637" sldId="256"/>
            <ac:spMk id="66" creationId="{3DE24985-4E61-42C8-8978-6E3774252BBA}"/>
          </ac:spMkLst>
        </pc:spChg>
        <pc:spChg chg="add mod">
          <ac:chgData name="Hardin, Christina Michelle" userId="e65824e7-cd29-480e-bd12-e7bf4c834a36" providerId="ADAL" clId="{F7036811-B8E6-4FF1-91E3-3173AE82031A}" dt="2021-03-15T13:14:40.816" v="543" actId="20577"/>
          <ac:spMkLst>
            <pc:docMk/>
            <pc:sldMk cId="3247708637" sldId="256"/>
            <ac:spMk id="68" creationId="{92DD640E-71D5-4065-8ADE-077C212732C2}"/>
          </ac:spMkLst>
        </pc:spChg>
        <pc:spChg chg="mod">
          <ac:chgData name="Hardin, Christina Michelle" userId="e65824e7-cd29-480e-bd12-e7bf4c834a36" providerId="ADAL" clId="{F7036811-B8E6-4FF1-91E3-3173AE82031A}" dt="2021-03-15T15:35:50.425" v="1164" actId="14100"/>
          <ac:spMkLst>
            <pc:docMk/>
            <pc:sldMk cId="3247708637" sldId="256"/>
            <ac:spMk id="74" creationId="{56A59BAA-D820-4D47-A486-AF73A70C294D}"/>
          </ac:spMkLst>
        </pc:spChg>
        <pc:spChg chg="del mod">
          <ac:chgData name="Hardin, Christina Michelle" userId="e65824e7-cd29-480e-bd12-e7bf4c834a36" providerId="ADAL" clId="{F7036811-B8E6-4FF1-91E3-3173AE82031A}" dt="2021-03-15T15:31:09.225" v="1120" actId="478"/>
          <ac:spMkLst>
            <pc:docMk/>
            <pc:sldMk cId="3247708637" sldId="256"/>
            <ac:spMk id="78" creationId="{FCD529D4-B8F3-444E-8B05-77C01F78C0CE}"/>
          </ac:spMkLst>
        </pc:spChg>
        <pc:spChg chg="mod">
          <ac:chgData name="Hardin, Christina Michelle" userId="e65824e7-cd29-480e-bd12-e7bf4c834a36" providerId="ADAL" clId="{F7036811-B8E6-4FF1-91E3-3173AE82031A}" dt="2021-03-15T13:06:11.841" v="496" actId="1036"/>
          <ac:spMkLst>
            <pc:docMk/>
            <pc:sldMk cId="3247708637" sldId="256"/>
            <ac:spMk id="82" creationId="{8158F845-71EC-4891-BC41-D948FFF09CFB}"/>
          </ac:spMkLst>
        </pc:spChg>
        <pc:spChg chg="mod">
          <ac:chgData name="Hardin, Christina Michelle" userId="e65824e7-cd29-480e-bd12-e7bf4c834a36" providerId="ADAL" clId="{F7036811-B8E6-4FF1-91E3-3173AE82031A}" dt="2021-03-15T15:32:37.165" v="1148" actId="403"/>
          <ac:spMkLst>
            <pc:docMk/>
            <pc:sldMk cId="3247708637" sldId="256"/>
            <ac:spMk id="100" creationId="{1E8090F9-A537-49FC-BCD7-B16159EA38E9}"/>
          </ac:spMkLst>
        </pc:spChg>
        <pc:spChg chg="mod">
          <ac:chgData name="Hardin, Christina Michelle" userId="e65824e7-cd29-480e-bd12-e7bf4c834a36" providerId="ADAL" clId="{F7036811-B8E6-4FF1-91E3-3173AE82031A}" dt="2021-03-15T15:32:41.811" v="1150" actId="403"/>
          <ac:spMkLst>
            <pc:docMk/>
            <pc:sldMk cId="3247708637" sldId="256"/>
            <ac:spMk id="101" creationId="{728BA583-989A-4E90-A3B2-CA9EA05D399C}"/>
          </ac:spMkLst>
        </pc:spChg>
        <pc:spChg chg="mod">
          <ac:chgData name="Hardin, Christina Michelle" userId="e65824e7-cd29-480e-bd12-e7bf4c834a36" providerId="ADAL" clId="{F7036811-B8E6-4FF1-91E3-3173AE82031A}" dt="2021-03-15T15:32:57.739" v="1159" actId="1036"/>
          <ac:spMkLst>
            <pc:docMk/>
            <pc:sldMk cId="3247708637" sldId="256"/>
            <ac:spMk id="102" creationId="{A8F367C0-0DAD-40D1-83A5-480B27797555}"/>
          </ac:spMkLst>
        </pc:spChg>
        <pc:spChg chg="mod">
          <ac:chgData name="Hardin, Christina Michelle" userId="e65824e7-cd29-480e-bd12-e7bf4c834a36" providerId="ADAL" clId="{F7036811-B8E6-4FF1-91E3-3173AE82031A}" dt="2021-03-15T15:33:03.531" v="1163" actId="1036"/>
          <ac:spMkLst>
            <pc:docMk/>
            <pc:sldMk cId="3247708637" sldId="256"/>
            <ac:spMk id="103" creationId="{46AD4FA3-B084-41F7-AF1F-BD05B7F645E2}"/>
          </ac:spMkLst>
        </pc:spChg>
        <pc:spChg chg="mod">
          <ac:chgData name="Hardin, Christina Michelle" userId="e65824e7-cd29-480e-bd12-e7bf4c834a36" providerId="ADAL" clId="{F7036811-B8E6-4FF1-91E3-3173AE82031A}" dt="2021-03-15T15:32:29.995" v="1146" actId="403"/>
          <ac:spMkLst>
            <pc:docMk/>
            <pc:sldMk cId="3247708637" sldId="256"/>
            <ac:spMk id="104" creationId="{DD67CBAE-E778-4AA3-9A23-3617936460B5}"/>
          </ac:spMkLst>
        </pc:spChg>
        <pc:spChg chg="mod">
          <ac:chgData name="Hardin, Christina Michelle" userId="e65824e7-cd29-480e-bd12-e7bf4c834a36" providerId="ADAL" clId="{F7036811-B8E6-4FF1-91E3-3173AE82031A}" dt="2021-03-15T15:32:22.692" v="1143" actId="403"/>
          <ac:spMkLst>
            <pc:docMk/>
            <pc:sldMk cId="3247708637" sldId="256"/>
            <ac:spMk id="105" creationId="{5CAF39DC-C1C6-44A5-AA8F-28206E5847BD}"/>
          </ac:spMkLst>
        </pc:spChg>
        <pc:spChg chg="mod">
          <ac:chgData name="Hardin, Christina Michelle" userId="e65824e7-cd29-480e-bd12-e7bf4c834a36" providerId="ADAL" clId="{F7036811-B8E6-4FF1-91E3-3173AE82031A}" dt="2021-03-15T15:32:15.922" v="1140" actId="403"/>
          <ac:spMkLst>
            <pc:docMk/>
            <pc:sldMk cId="3247708637" sldId="256"/>
            <ac:spMk id="106" creationId="{1C7F330B-00A1-416B-B5F3-F1CFE100B497}"/>
          </ac:spMkLst>
        </pc:spChg>
        <pc:spChg chg="mod">
          <ac:chgData name="Hardin, Christina Michelle" userId="e65824e7-cd29-480e-bd12-e7bf4c834a36" providerId="ADAL" clId="{F7036811-B8E6-4FF1-91E3-3173AE82031A}" dt="2021-03-15T15:32:09.479" v="1137" actId="403"/>
          <ac:spMkLst>
            <pc:docMk/>
            <pc:sldMk cId="3247708637" sldId="256"/>
            <ac:spMk id="107" creationId="{1D78CCC2-0621-45C4-91E1-0725B99A2974}"/>
          </ac:spMkLst>
        </pc:spChg>
        <pc:spChg chg="add del mod">
          <ac:chgData name="Hardin, Christina Michelle" userId="e65824e7-cd29-480e-bd12-e7bf4c834a36" providerId="ADAL" clId="{F7036811-B8E6-4FF1-91E3-3173AE82031A}" dt="2021-03-15T15:30:46.682" v="1115" actId="478"/>
          <ac:spMkLst>
            <pc:docMk/>
            <pc:sldMk cId="3247708637" sldId="256"/>
            <ac:spMk id="108" creationId="{D36AAC98-B607-4630-BAE9-D91930A1C116}"/>
          </ac:spMkLst>
        </pc:spChg>
        <pc:spChg chg="add del mod">
          <ac:chgData name="Hardin, Christina Michelle" userId="e65824e7-cd29-480e-bd12-e7bf4c834a36" providerId="ADAL" clId="{F7036811-B8E6-4FF1-91E3-3173AE82031A}" dt="2021-03-15T15:30:33.167" v="1114" actId="478"/>
          <ac:spMkLst>
            <pc:docMk/>
            <pc:sldMk cId="3247708637" sldId="256"/>
            <ac:spMk id="109" creationId="{EB1EFA40-542B-45CF-A671-EB8DF0F23644}"/>
          </ac:spMkLst>
        </pc:spChg>
        <pc:spChg chg="mod">
          <ac:chgData name="Hardin, Christina Michelle" userId="e65824e7-cd29-480e-bd12-e7bf4c834a36" providerId="ADAL" clId="{F7036811-B8E6-4FF1-91E3-3173AE82031A}" dt="2021-03-15T15:32:00.411" v="1133" actId="403"/>
          <ac:spMkLst>
            <pc:docMk/>
            <pc:sldMk cId="3247708637" sldId="256"/>
            <ac:spMk id="110" creationId="{068E4E2C-0BB6-44B6-AFCA-9EFA6BA6FC8F}"/>
          </ac:spMkLst>
        </pc:spChg>
        <pc:spChg chg="mod">
          <ac:chgData name="Hardin, Christina Michelle" userId="e65824e7-cd29-480e-bd12-e7bf4c834a36" providerId="ADAL" clId="{F7036811-B8E6-4FF1-91E3-3173AE82031A}" dt="2021-03-15T15:35:53.977" v="1165" actId="14100"/>
          <ac:spMkLst>
            <pc:docMk/>
            <pc:sldMk cId="3247708637" sldId="256"/>
            <ac:spMk id="115" creationId="{067461C6-96E1-4DDF-926A-C9BB0F0E71F7}"/>
          </ac:spMkLst>
        </pc:spChg>
        <pc:spChg chg="mod">
          <ac:chgData name="Hardin, Christina Michelle" userId="e65824e7-cd29-480e-bd12-e7bf4c834a36" providerId="ADAL" clId="{F7036811-B8E6-4FF1-91E3-3173AE82031A}" dt="2021-03-15T18:34:40.471" v="1405" actId="1036"/>
          <ac:spMkLst>
            <pc:docMk/>
            <pc:sldMk cId="3247708637" sldId="256"/>
            <ac:spMk id="159" creationId="{00000000-0000-0000-0000-000000000000}"/>
          </ac:spMkLst>
        </pc:spChg>
        <pc:spChg chg="mod">
          <ac:chgData name="Hardin, Christina Michelle" userId="e65824e7-cd29-480e-bd12-e7bf4c834a36" providerId="ADAL" clId="{F7036811-B8E6-4FF1-91E3-3173AE82031A}" dt="2021-03-15T15:03:22.015" v="872" actId="1076"/>
          <ac:spMkLst>
            <pc:docMk/>
            <pc:sldMk cId="3247708637" sldId="256"/>
            <ac:spMk id="160" creationId="{00000000-0000-0000-0000-000000000000}"/>
          </ac:spMkLst>
        </pc:spChg>
        <pc:spChg chg="mod">
          <ac:chgData name="Hardin, Christina Michelle" userId="e65824e7-cd29-480e-bd12-e7bf4c834a36" providerId="ADAL" clId="{F7036811-B8E6-4FF1-91E3-3173AE82031A}" dt="2021-03-15T13:04:23.495" v="338" actId="1076"/>
          <ac:spMkLst>
            <pc:docMk/>
            <pc:sldMk cId="3247708637" sldId="256"/>
            <ac:spMk id="162" creationId="{00000000-0000-0000-0000-000000000000}"/>
          </ac:spMkLst>
        </pc:spChg>
        <pc:spChg chg="mod">
          <ac:chgData name="Hardin, Christina Michelle" userId="e65824e7-cd29-480e-bd12-e7bf4c834a36" providerId="ADAL" clId="{F7036811-B8E6-4FF1-91E3-3173AE82031A}" dt="2021-03-15T15:24:46.972" v="1108" actId="1036"/>
          <ac:spMkLst>
            <pc:docMk/>
            <pc:sldMk cId="3247708637" sldId="256"/>
            <ac:spMk id="167" creationId="{00000000-0000-0000-0000-000000000000}"/>
          </ac:spMkLst>
        </pc:spChg>
        <pc:spChg chg="mod">
          <ac:chgData name="Hardin, Christina Michelle" userId="e65824e7-cd29-480e-bd12-e7bf4c834a36" providerId="ADAL" clId="{F7036811-B8E6-4FF1-91E3-3173AE82031A}" dt="2021-03-15T15:24:46.972" v="1108" actId="1036"/>
          <ac:spMkLst>
            <pc:docMk/>
            <pc:sldMk cId="3247708637" sldId="256"/>
            <ac:spMk id="168" creationId="{00000000-0000-0000-0000-000000000000}"/>
          </ac:spMkLst>
        </pc:spChg>
        <pc:spChg chg="mod">
          <ac:chgData name="Hardin, Christina Michelle" userId="e65824e7-cd29-480e-bd12-e7bf4c834a36" providerId="ADAL" clId="{F7036811-B8E6-4FF1-91E3-3173AE82031A}" dt="2021-03-15T15:24:39.119" v="1104" actId="1036"/>
          <ac:spMkLst>
            <pc:docMk/>
            <pc:sldMk cId="3247708637" sldId="256"/>
            <ac:spMk id="170" creationId="{00000000-0000-0000-0000-000000000000}"/>
          </ac:spMkLst>
        </pc:spChg>
        <pc:spChg chg="mod">
          <ac:chgData name="Hardin, Christina Michelle" userId="e65824e7-cd29-480e-bd12-e7bf4c834a36" providerId="ADAL" clId="{F7036811-B8E6-4FF1-91E3-3173AE82031A}" dt="2021-03-15T15:24:39.119" v="1104" actId="1036"/>
          <ac:spMkLst>
            <pc:docMk/>
            <pc:sldMk cId="3247708637" sldId="256"/>
            <ac:spMk id="171" creationId="{00000000-0000-0000-0000-000000000000}"/>
          </ac:spMkLst>
        </pc:spChg>
        <pc:spChg chg="mod">
          <ac:chgData name="Hardin, Christina Michelle" userId="e65824e7-cd29-480e-bd12-e7bf4c834a36" providerId="ADAL" clId="{F7036811-B8E6-4FF1-91E3-3173AE82031A}" dt="2021-03-15T15:02:58.838" v="855" actId="21"/>
          <ac:spMkLst>
            <pc:docMk/>
            <pc:sldMk cId="3247708637" sldId="256"/>
            <ac:spMk id="176" creationId="{00000000-0000-0000-0000-000000000000}"/>
          </ac:spMkLst>
        </pc:spChg>
        <pc:spChg chg="mod">
          <ac:chgData name="Hardin, Christina Michelle" userId="e65824e7-cd29-480e-bd12-e7bf4c834a36" providerId="ADAL" clId="{F7036811-B8E6-4FF1-91E3-3173AE82031A}" dt="2021-03-15T18:34:40.471" v="1405" actId="1036"/>
          <ac:spMkLst>
            <pc:docMk/>
            <pc:sldMk cId="3247708637" sldId="256"/>
            <ac:spMk id="178" creationId="{00000000-0000-0000-0000-000000000000}"/>
          </ac:spMkLst>
        </pc:spChg>
        <pc:spChg chg="mod ord">
          <ac:chgData name="Hardin, Christina Michelle" userId="e65824e7-cd29-480e-bd12-e7bf4c834a36" providerId="ADAL" clId="{F7036811-B8E6-4FF1-91E3-3173AE82031A}" dt="2021-03-15T15:23:14.368" v="1083" actId="171"/>
          <ac:spMkLst>
            <pc:docMk/>
            <pc:sldMk cId="3247708637" sldId="256"/>
            <ac:spMk id="180" creationId="{00000000-0000-0000-0000-000000000000}"/>
          </ac:spMkLst>
        </pc:spChg>
        <pc:spChg chg="mod">
          <ac:chgData name="Hardin, Christina Michelle" userId="e65824e7-cd29-480e-bd12-e7bf4c834a36" providerId="ADAL" clId="{F7036811-B8E6-4FF1-91E3-3173AE82031A}" dt="2021-03-15T15:04:25.954" v="905" actId="20577"/>
          <ac:spMkLst>
            <pc:docMk/>
            <pc:sldMk cId="3247708637" sldId="256"/>
            <ac:spMk id="181" creationId="{00000000-0000-0000-0000-000000000000}"/>
          </ac:spMkLst>
        </pc:spChg>
        <pc:spChg chg="mod ord">
          <ac:chgData name="Hardin, Christina Michelle" userId="e65824e7-cd29-480e-bd12-e7bf4c834a36" providerId="ADAL" clId="{F7036811-B8E6-4FF1-91E3-3173AE82031A}" dt="2021-03-15T18:34:00.421" v="1394" actId="20577"/>
          <ac:spMkLst>
            <pc:docMk/>
            <pc:sldMk cId="3247708637" sldId="256"/>
            <ac:spMk id="182" creationId="{00000000-0000-0000-0000-000000000000}"/>
          </ac:spMkLst>
        </pc:spChg>
        <pc:spChg chg="del mod">
          <ac:chgData name="Hardin, Christina Michelle" userId="e65824e7-cd29-480e-bd12-e7bf4c834a36" providerId="ADAL" clId="{F7036811-B8E6-4FF1-91E3-3173AE82031A}" dt="2021-03-15T13:04:03.947" v="334" actId="21"/>
          <ac:spMkLst>
            <pc:docMk/>
            <pc:sldMk cId="3247708637" sldId="256"/>
            <ac:spMk id="209" creationId="{00000000-0000-0000-0000-000000000000}"/>
          </ac:spMkLst>
        </pc:spChg>
        <pc:grpChg chg="add mod">
          <ac:chgData name="Hardin, Christina Michelle" userId="e65824e7-cd29-480e-bd12-e7bf4c834a36" providerId="ADAL" clId="{F7036811-B8E6-4FF1-91E3-3173AE82031A}" dt="2021-03-15T15:36:15.802" v="1171" actId="1076"/>
          <ac:grpSpMkLst>
            <pc:docMk/>
            <pc:sldMk cId="3247708637" sldId="256"/>
            <ac:grpSpMk id="2" creationId="{6691D4A8-1D4E-41E3-AE38-3D0156E41DB7}"/>
          </ac:grpSpMkLst>
        </pc:grpChg>
        <pc:grpChg chg="mod">
          <ac:chgData name="Hardin, Christina Michelle" userId="e65824e7-cd29-480e-bd12-e7bf4c834a36" providerId="ADAL" clId="{F7036811-B8E6-4FF1-91E3-3173AE82031A}" dt="2021-03-15T15:31:46.856" v="1131" actId="14100"/>
          <ac:grpSpMkLst>
            <pc:docMk/>
            <pc:sldMk cId="3247708637" sldId="256"/>
            <ac:grpSpMk id="7" creationId="{27B44877-4787-4260-A4CE-78D84368A4A2}"/>
          </ac:grpSpMkLst>
        </pc:grpChg>
        <pc:grpChg chg="mod">
          <ac:chgData name="Hardin, Christina Michelle" userId="e65824e7-cd29-480e-bd12-e7bf4c834a36" providerId="ADAL" clId="{F7036811-B8E6-4FF1-91E3-3173AE82031A}" dt="2021-03-15T13:06:11.841" v="496" actId="1036"/>
          <ac:grpSpMkLst>
            <pc:docMk/>
            <pc:sldMk cId="3247708637" sldId="256"/>
            <ac:grpSpMk id="83" creationId="{DB2861E2-5D5E-4F70-B6BF-CD4CF1237B19}"/>
          </ac:grpSpMkLst>
        </pc:grpChg>
        <pc:grpChg chg="del">
          <ac:chgData name="Hardin, Christina Michelle" userId="e65824e7-cd29-480e-bd12-e7bf4c834a36" providerId="ADAL" clId="{F7036811-B8E6-4FF1-91E3-3173AE82031A}" dt="2021-03-15T15:03:19.227" v="871" actId="478"/>
          <ac:grpSpMkLst>
            <pc:docMk/>
            <pc:sldMk cId="3247708637" sldId="256"/>
            <ac:grpSpMk id="175" creationId="{00000000-0000-0000-0000-000000000000}"/>
          </ac:grpSpMkLst>
        </pc:grpChg>
        <pc:grpChg chg="mod ord">
          <ac:chgData name="Hardin, Christina Michelle" userId="e65824e7-cd29-480e-bd12-e7bf4c834a36" providerId="ADAL" clId="{F7036811-B8E6-4FF1-91E3-3173AE82031A}" dt="2021-03-15T18:35:03.791" v="1418" actId="1035"/>
          <ac:grpSpMkLst>
            <pc:docMk/>
            <pc:sldMk cId="3247708637" sldId="256"/>
            <ac:grpSpMk id="179" creationId="{00000000-0000-0000-0000-000000000000}"/>
          </ac:grpSpMkLst>
        </pc:grpChg>
        <pc:graphicFrameChg chg="del mod modGraphic">
          <ac:chgData name="Hardin, Christina Michelle" userId="e65824e7-cd29-480e-bd12-e7bf4c834a36" providerId="ADAL" clId="{F7036811-B8E6-4FF1-91E3-3173AE82031A}" dt="2021-03-15T13:04:03.947" v="334" actId="21"/>
          <ac:graphicFrameMkLst>
            <pc:docMk/>
            <pc:sldMk cId="3247708637" sldId="256"/>
            <ac:graphicFrameMk id="2" creationId="{F2CB3341-5323-4A00-A34C-69C8C6F071A9}"/>
          </ac:graphicFrameMkLst>
        </pc:graphicFrameChg>
        <pc:graphicFrameChg chg="del mod">
          <ac:chgData name="Hardin, Christina Michelle" userId="e65824e7-cd29-480e-bd12-e7bf4c834a36" providerId="ADAL" clId="{F7036811-B8E6-4FF1-91E3-3173AE82031A}" dt="2021-03-15T13:04:03.947" v="334" actId="21"/>
          <ac:graphicFrameMkLst>
            <pc:docMk/>
            <pc:sldMk cId="3247708637" sldId="256"/>
            <ac:graphicFrameMk id="12" creationId="{60ABDEC3-EB15-47E6-84A7-536C3AD0F605}"/>
          </ac:graphicFrameMkLst>
        </pc:graphicFrameChg>
        <pc:graphicFrameChg chg="mod">
          <ac:chgData name="Hardin, Christina Michelle" userId="e65824e7-cd29-480e-bd12-e7bf4c834a36" providerId="ADAL" clId="{F7036811-B8E6-4FF1-91E3-3173AE82031A}" dt="2021-03-15T14:54:54.504" v="854" actId="14100"/>
          <ac:graphicFrameMkLst>
            <pc:docMk/>
            <pc:sldMk cId="3247708637" sldId="256"/>
            <ac:graphicFrameMk id="64" creationId="{4AE201E6-2B8C-C444-9041-47732C1F93D8}"/>
          </ac:graphicFrameMkLst>
        </pc:graphicFrameChg>
        <pc:graphicFrameChg chg="add mod modGraphic">
          <ac:chgData name="Hardin, Christina Michelle" userId="e65824e7-cd29-480e-bd12-e7bf4c834a36" providerId="ADAL" clId="{F7036811-B8E6-4FF1-91E3-3173AE82031A}" dt="2021-03-15T13:12:20.738" v="504" actId="14734"/>
          <ac:graphicFrameMkLst>
            <pc:docMk/>
            <pc:sldMk cId="3247708637" sldId="256"/>
            <ac:graphicFrameMk id="67" creationId="{B4D5E4C5-5E71-4076-9508-C81F87775BC6}"/>
          </ac:graphicFrameMkLst>
        </pc:graphicFrameChg>
        <pc:graphicFrameChg chg="add mod modGraphic">
          <ac:chgData name="Hardin, Christina Michelle" userId="e65824e7-cd29-480e-bd12-e7bf4c834a36" providerId="ADAL" clId="{F7036811-B8E6-4FF1-91E3-3173AE82031A}" dt="2021-03-16T01:01:06.899" v="1419" actId="14734"/>
          <ac:graphicFrameMkLst>
            <pc:docMk/>
            <pc:sldMk cId="3247708637" sldId="256"/>
            <ac:graphicFrameMk id="69" creationId="{FF939CBF-AFD3-43D4-B321-F20FD4997D77}"/>
          </ac:graphicFrameMkLst>
        </pc:graphicFrameChg>
        <pc:graphicFrameChg chg="mod">
          <ac:chgData name="Hardin, Christina Michelle" userId="e65824e7-cd29-480e-bd12-e7bf4c834a36" providerId="ADAL" clId="{F7036811-B8E6-4FF1-91E3-3173AE82031A}" dt="2021-03-15T15:19:55.274" v="955" actId="2711"/>
          <ac:graphicFrameMkLst>
            <pc:docMk/>
            <pc:sldMk cId="3247708637" sldId="256"/>
            <ac:graphicFrameMk id="71" creationId="{2EA4FE4B-E665-A544-905D-F512AEA29F56}"/>
          </ac:graphicFrameMkLst>
        </pc:graphicFrameChg>
        <pc:picChg chg="mod">
          <ac:chgData name="Hardin, Christina Michelle" userId="e65824e7-cd29-480e-bd12-e7bf4c834a36" providerId="ADAL" clId="{F7036811-B8E6-4FF1-91E3-3173AE82031A}" dt="2021-03-15T14:54:46.886" v="853" actId="14100"/>
          <ac:picMkLst>
            <pc:docMk/>
            <pc:sldMk cId="3247708637" sldId="256"/>
            <ac:picMk id="3" creationId="{B721602C-E7BB-4628-9C6E-EDC6FC6B3D89}"/>
          </ac:picMkLst>
        </pc:picChg>
        <pc:picChg chg="mod">
          <ac:chgData name="Hardin, Christina Michelle" userId="e65824e7-cd29-480e-bd12-e7bf4c834a36" providerId="ADAL" clId="{F7036811-B8E6-4FF1-91E3-3173AE82031A}" dt="2021-03-14T21:01:05.981" v="123" actId="1076"/>
          <ac:picMkLst>
            <pc:docMk/>
            <pc:sldMk cId="3247708637" sldId="256"/>
            <ac:picMk id="5" creationId="{3883ED35-86AD-439A-849D-0062AF181B41}"/>
          </ac:picMkLst>
        </pc:picChg>
        <pc:picChg chg="mod">
          <ac:chgData name="Hardin, Christina Michelle" userId="e65824e7-cd29-480e-bd12-e7bf4c834a36" providerId="ADAL" clId="{F7036811-B8E6-4FF1-91E3-3173AE82031A}" dt="2021-03-15T15:18:24.248" v="937" actId="164"/>
          <ac:picMkLst>
            <pc:docMk/>
            <pc:sldMk cId="3247708637" sldId="256"/>
            <ac:picMk id="5" creationId="{3B476905-C0BF-9749-A96D-50FAF4200B0B}"/>
          </ac:picMkLst>
        </pc:picChg>
        <pc:picChg chg="mod">
          <ac:chgData name="Hardin, Christina Michelle" userId="e65824e7-cd29-480e-bd12-e7bf4c834a36" providerId="ADAL" clId="{F7036811-B8E6-4FF1-91E3-3173AE82031A}" dt="2021-03-15T14:34:24.351" v="796" actId="14100"/>
          <ac:picMkLst>
            <pc:docMk/>
            <pc:sldMk cId="3247708637" sldId="256"/>
            <ac:picMk id="9" creationId="{54881A0D-631B-45AF-A992-4C66F02AF66D}"/>
          </ac:picMkLst>
        </pc:picChg>
        <pc:picChg chg="add mod">
          <ac:chgData name="Hardin, Christina Michelle" userId="e65824e7-cd29-480e-bd12-e7bf4c834a36" providerId="ADAL" clId="{F7036811-B8E6-4FF1-91E3-3173AE82031A}" dt="2021-03-16T01:03:10.400" v="1428" actId="1076"/>
          <ac:picMkLst>
            <pc:docMk/>
            <pc:sldMk cId="3247708637" sldId="256"/>
            <ac:picMk id="10" creationId="{3FCA500F-5CA2-4DBE-A6B0-E7E77F06E31C}"/>
          </ac:picMkLst>
        </pc:picChg>
        <pc:picChg chg="add del mod">
          <ac:chgData name="Hardin, Christina Michelle" userId="e65824e7-cd29-480e-bd12-e7bf4c834a36" providerId="ADAL" clId="{F7036811-B8E6-4FF1-91E3-3173AE82031A}" dt="2021-03-15T13:04:03.947" v="334" actId="21"/>
          <ac:picMkLst>
            <pc:docMk/>
            <pc:sldMk cId="3247708637" sldId="256"/>
            <ac:picMk id="10" creationId="{6F2B83E5-3578-4852-8AC6-30052767BCC5}"/>
          </ac:picMkLst>
        </pc:picChg>
        <pc:picChg chg="del mod">
          <ac:chgData name="Hardin, Christina Michelle" userId="e65824e7-cd29-480e-bd12-e7bf4c834a36" providerId="ADAL" clId="{F7036811-B8E6-4FF1-91E3-3173AE82031A}" dt="2021-03-14T20:59:08.912" v="2" actId="478"/>
          <ac:picMkLst>
            <pc:docMk/>
            <pc:sldMk cId="3247708637" sldId="256"/>
            <ac:picMk id="10" creationId="{BD6EE790-B826-40DB-A1DE-F5C2EA99F2FA}"/>
          </ac:picMkLst>
        </pc:picChg>
        <pc:picChg chg="mod">
          <ac:chgData name="Hardin, Christina Michelle" userId="e65824e7-cd29-480e-bd12-e7bf4c834a36" providerId="ADAL" clId="{F7036811-B8E6-4FF1-91E3-3173AE82031A}" dt="2021-03-15T15:21:12.222" v="980" actId="1076"/>
          <ac:picMkLst>
            <pc:docMk/>
            <pc:sldMk cId="3247708637" sldId="256"/>
            <ac:picMk id="11" creationId="{6B201DA3-A3FA-4544-A066-55DC41AD3EB4}"/>
          </ac:picMkLst>
        </pc:picChg>
        <pc:picChg chg="mod">
          <ac:chgData name="Hardin, Christina Michelle" userId="e65824e7-cd29-480e-bd12-e7bf4c834a36" providerId="ADAL" clId="{F7036811-B8E6-4FF1-91E3-3173AE82031A}" dt="2021-03-15T15:18:24.248" v="937" actId="164"/>
          <ac:picMkLst>
            <pc:docMk/>
            <pc:sldMk cId="3247708637" sldId="256"/>
            <ac:picMk id="12" creationId="{E5F86AFE-F8AC-E540-B780-1E055E9F591E}"/>
          </ac:picMkLst>
        </pc:picChg>
        <pc:picChg chg="mod">
          <ac:chgData name="Hardin, Christina Michelle" userId="e65824e7-cd29-480e-bd12-e7bf4c834a36" providerId="ADAL" clId="{F7036811-B8E6-4FF1-91E3-3173AE82031A}" dt="2021-03-15T15:18:24.248" v="937" actId="164"/>
          <ac:picMkLst>
            <pc:docMk/>
            <pc:sldMk cId="3247708637" sldId="256"/>
            <ac:picMk id="14" creationId="{547A571A-2EC4-E24B-966E-D80464D683B2}"/>
          </ac:picMkLst>
        </pc:picChg>
        <pc:picChg chg="add del mod">
          <ac:chgData name="Hardin, Christina Michelle" userId="e65824e7-cd29-480e-bd12-e7bf4c834a36" providerId="ADAL" clId="{F7036811-B8E6-4FF1-91E3-3173AE82031A}" dt="2021-03-15T13:02:54.757" v="328" actId="478"/>
          <ac:picMkLst>
            <pc:docMk/>
            <pc:sldMk cId="3247708637" sldId="256"/>
            <ac:picMk id="14" creationId="{729AE07E-3A60-401B-AD95-BECD91BCAFFD}"/>
          </ac:picMkLst>
        </pc:picChg>
        <pc:picChg chg="del">
          <ac:chgData name="Hardin, Christina Michelle" userId="e65824e7-cd29-480e-bd12-e7bf4c834a36" providerId="ADAL" clId="{F7036811-B8E6-4FF1-91E3-3173AE82031A}" dt="2021-03-14T20:58:57.289" v="0" actId="478"/>
          <ac:picMkLst>
            <pc:docMk/>
            <pc:sldMk cId="3247708637" sldId="256"/>
            <ac:picMk id="15" creationId="{6D4C099E-EE73-488A-B6CD-3B4108CE6B8C}"/>
          </ac:picMkLst>
        </pc:picChg>
        <pc:picChg chg="add del mod">
          <ac:chgData name="Hardin, Christina Michelle" userId="e65824e7-cd29-480e-bd12-e7bf4c834a36" providerId="ADAL" clId="{F7036811-B8E6-4FF1-91E3-3173AE82031A}" dt="2021-03-16T01:02:24.907" v="1422" actId="478"/>
          <ac:picMkLst>
            <pc:docMk/>
            <pc:sldMk cId="3247708637" sldId="256"/>
            <ac:picMk id="70" creationId="{780A410B-E9F2-4750-A296-FCC1888AC3E0}"/>
          </ac:picMkLst>
        </pc:picChg>
      </pc:sldChg>
      <pc:sldChg chg="addSp delSp modSp new del mod">
        <pc:chgData name="Hardin, Christina Michelle" userId="e65824e7-cd29-480e-bd12-e7bf4c834a36" providerId="ADAL" clId="{F7036811-B8E6-4FF1-91E3-3173AE82031A}" dt="2021-03-15T13:47:32.350" v="738" actId="2696"/>
        <pc:sldMkLst>
          <pc:docMk/>
          <pc:sldMk cId="3991277556" sldId="257"/>
        </pc:sldMkLst>
        <pc:spChg chg="add del mod">
          <ac:chgData name="Hardin, Christina Michelle" userId="e65824e7-cd29-480e-bd12-e7bf4c834a36" providerId="ADAL" clId="{F7036811-B8E6-4FF1-91E3-3173AE82031A}" dt="2021-03-15T13:05:17.142" v="343" actId="21"/>
          <ac:spMkLst>
            <pc:docMk/>
            <pc:sldMk cId="3991277556" sldId="257"/>
            <ac:spMk id="2" creationId="{35F4F8EA-0FEB-4F2B-8A30-569F42216C31}"/>
          </ac:spMkLst>
        </pc:spChg>
        <pc:spChg chg="add del mod">
          <ac:chgData name="Hardin, Christina Michelle" userId="e65824e7-cd29-480e-bd12-e7bf4c834a36" providerId="ADAL" clId="{F7036811-B8E6-4FF1-91E3-3173AE82031A}" dt="2021-03-15T13:05:17.142" v="343" actId="21"/>
          <ac:spMkLst>
            <pc:docMk/>
            <pc:sldMk cId="3991277556" sldId="257"/>
            <ac:spMk id="4" creationId="{D831BE47-E23D-47EF-B090-B74A012CC162}"/>
          </ac:spMkLst>
        </pc:spChg>
        <pc:graphicFrameChg chg="add del mod">
          <ac:chgData name="Hardin, Christina Michelle" userId="e65824e7-cd29-480e-bd12-e7bf4c834a36" providerId="ADAL" clId="{F7036811-B8E6-4FF1-91E3-3173AE82031A}" dt="2021-03-15T13:05:17.142" v="343" actId="21"/>
          <ac:graphicFrameMkLst>
            <pc:docMk/>
            <pc:sldMk cId="3991277556" sldId="257"/>
            <ac:graphicFrameMk id="3" creationId="{EDF98EEE-08BA-4AF0-BF00-EE7876B55AFF}"/>
          </ac:graphicFrameMkLst>
        </pc:graphicFrameChg>
        <pc:graphicFrameChg chg="add del mod">
          <ac:chgData name="Hardin, Christina Michelle" userId="e65824e7-cd29-480e-bd12-e7bf4c834a36" providerId="ADAL" clId="{F7036811-B8E6-4FF1-91E3-3173AE82031A}" dt="2021-03-15T13:05:17.142" v="343" actId="21"/>
          <ac:graphicFrameMkLst>
            <pc:docMk/>
            <pc:sldMk cId="3991277556" sldId="257"/>
            <ac:graphicFrameMk id="5" creationId="{B335D4B7-AF05-487C-A809-EFC7B343C003}"/>
          </ac:graphicFrameMkLst>
        </pc:graphicFrameChg>
        <pc:picChg chg="add del mod">
          <ac:chgData name="Hardin, Christina Michelle" userId="e65824e7-cd29-480e-bd12-e7bf4c834a36" providerId="ADAL" clId="{F7036811-B8E6-4FF1-91E3-3173AE82031A}" dt="2021-03-15T13:05:17.142" v="343" actId="21"/>
          <ac:picMkLst>
            <pc:docMk/>
            <pc:sldMk cId="3991277556" sldId="257"/>
            <ac:picMk id="6" creationId="{22112701-62CA-4063-A3B1-3B73DA2894D6}"/>
          </ac:picMkLst>
        </pc:picChg>
      </pc:sldChg>
    </pc:docChg>
  </pc:docChgLst>
  <pc:docChgLst>
    <pc:chgData name="Villani, Taylor Anne" userId="S::tavillani@liberty.edu::2157275c-5a14-4fcd-b48a-e91f929b78ec" providerId="AD" clId="Web-{DE6FEF36-35BE-7776-91A3-2B371B5E475A}"/>
    <pc:docChg chg="modSld">
      <pc:chgData name="Villani, Taylor Anne" userId="S::tavillani@liberty.edu::2157275c-5a14-4fcd-b48a-e91f929b78ec" providerId="AD" clId="Web-{DE6FEF36-35BE-7776-91A3-2B371B5E475A}" dt="2021-03-13T00:17:31.634" v="417" actId="1076"/>
      <pc:docMkLst>
        <pc:docMk/>
      </pc:docMkLst>
      <pc:sldChg chg="modSp">
        <pc:chgData name="Villani, Taylor Anne" userId="S::tavillani@liberty.edu::2157275c-5a14-4fcd-b48a-e91f929b78ec" providerId="AD" clId="Web-{DE6FEF36-35BE-7776-91A3-2B371B5E475A}" dt="2021-03-13T00:17:31.634" v="417" actId="1076"/>
        <pc:sldMkLst>
          <pc:docMk/>
          <pc:sldMk cId="3247708637" sldId="256"/>
        </pc:sldMkLst>
        <pc:spChg chg="mod">
          <ac:chgData name="Villani, Taylor Anne" userId="S::tavillani@liberty.edu::2157275c-5a14-4fcd-b48a-e91f929b78ec" providerId="AD" clId="Web-{DE6FEF36-35BE-7776-91A3-2B371B5E475A}" dt="2021-03-13T00:07:07.325" v="232" actId="20577"/>
          <ac:spMkLst>
            <pc:docMk/>
            <pc:sldMk cId="3247708637" sldId="256"/>
            <ac:spMk id="13" creationId="{388EA8C7-EFE3-4BB5-BE38-0BED276654A3}"/>
          </ac:spMkLst>
        </pc:spChg>
        <pc:spChg chg="mod">
          <ac:chgData name="Villani, Taylor Anne" userId="S::tavillani@liberty.edu::2157275c-5a14-4fcd-b48a-e91f929b78ec" providerId="AD" clId="Web-{DE6FEF36-35BE-7776-91A3-2B371B5E475A}" dt="2021-03-13T00:17:31.634" v="417" actId="1076"/>
          <ac:spMkLst>
            <pc:docMk/>
            <pc:sldMk cId="3247708637" sldId="256"/>
            <ac:spMk id="162" creationId="{00000000-0000-0000-0000-000000000000}"/>
          </ac:spMkLst>
        </pc:spChg>
        <pc:graphicFrameChg chg="mod modGraphic">
          <ac:chgData name="Villani, Taylor Anne" userId="S::tavillani@liberty.edu::2157275c-5a14-4fcd-b48a-e91f929b78ec" providerId="AD" clId="Web-{DE6FEF36-35BE-7776-91A3-2B371B5E475A}" dt="2021-03-13T00:17:10.868" v="416"/>
          <ac:graphicFrameMkLst>
            <pc:docMk/>
            <pc:sldMk cId="3247708637" sldId="256"/>
            <ac:graphicFrameMk id="12" creationId="{60ABDEC3-EB15-47E6-84A7-536C3AD0F605}"/>
          </ac:graphicFrameMkLst>
        </pc:graphicFrameChg>
      </pc:sldChg>
    </pc:docChg>
  </pc:docChgLst>
  <pc:docChgLst>
    <pc:chgData name="Deckert, Alexa Joy" userId="4d12ac8d-4dd2-4d7e-a346-dabbe0ed36d2" providerId="ADAL" clId="{97CB7EBA-C39C-A84F-B15F-D8B1A18C2CF7}"/>
    <pc:docChg chg="undo custSel modSld">
      <pc:chgData name="Deckert, Alexa Joy" userId="4d12ac8d-4dd2-4d7e-a346-dabbe0ed36d2" providerId="ADAL" clId="{97CB7EBA-C39C-A84F-B15F-D8B1A18C2CF7}" dt="2021-03-15T15:14:41.396" v="275" actId="20577"/>
      <pc:docMkLst>
        <pc:docMk/>
      </pc:docMkLst>
      <pc:sldChg chg="addSp delSp modSp mod">
        <pc:chgData name="Deckert, Alexa Joy" userId="4d12ac8d-4dd2-4d7e-a346-dabbe0ed36d2" providerId="ADAL" clId="{97CB7EBA-C39C-A84F-B15F-D8B1A18C2CF7}" dt="2021-03-15T15:14:41.396" v="275" actId="20577"/>
        <pc:sldMkLst>
          <pc:docMk/>
          <pc:sldMk cId="3247708637" sldId="256"/>
        </pc:sldMkLst>
        <pc:spChg chg="mod">
          <ac:chgData name="Deckert, Alexa Joy" userId="4d12ac8d-4dd2-4d7e-a346-dabbe0ed36d2" providerId="ADAL" clId="{97CB7EBA-C39C-A84F-B15F-D8B1A18C2CF7}" dt="2021-03-15T14:56:50.984" v="24" actId="14100"/>
          <ac:spMkLst>
            <pc:docMk/>
            <pc:sldMk cId="3247708637" sldId="256"/>
            <ac:spMk id="6" creationId="{882AC46C-9448-480B-8184-546FF83856C6}"/>
          </ac:spMkLst>
        </pc:spChg>
        <pc:spChg chg="mod">
          <ac:chgData name="Deckert, Alexa Joy" userId="4d12ac8d-4dd2-4d7e-a346-dabbe0ed36d2" providerId="ADAL" clId="{97CB7EBA-C39C-A84F-B15F-D8B1A18C2CF7}" dt="2021-03-15T15:14:41.396" v="275" actId="20577"/>
          <ac:spMkLst>
            <pc:docMk/>
            <pc:sldMk cId="3247708637" sldId="256"/>
            <ac:spMk id="8" creationId="{8DF879AB-04CA-4327-8F61-88A3D2DACC55}"/>
          </ac:spMkLst>
        </pc:spChg>
        <pc:graphicFrameChg chg="del mod">
          <ac:chgData name="Deckert, Alexa Joy" userId="4d12ac8d-4dd2-4d7e-a346-dabbe0ed36d2" providerId="ADAL" clId="{97CB7EBA-C39C-A84F-B15F-D8B1A18C2CF7}" dt="2021-03-15T15:07:51.848" v="64" actId="478"/>
          <ac:graphicFrameMkLst>
            <pc:docMk/>
            <pc:sldMk cId="3247708637" sldId="256"/>
            <ac:graphicFrameMk id="64" creationId="{4AE201E6-2B8C-C444-9041-47732C1F93D8}"/>
          </ac:graphicFrameMkLst>
        </pc:graphicFrameChg>
        <pc:graphicFrameChg chg="mod modGraphic">
          <ac:chgData name="Deckert, Alexa Joy" userId="4d12ac8d-4dd2-4d7e-a346-dabbe0ed36d2" providerId="ADAL" clId="{97CB7EBA-C39C-A84F-B15F-D8B1A18C2CF7}" dt="2021-03-15T14:56:26.705" v="18" actId="14100"/>
          <ac:graphicFrameMkLst>
            <pc:docMk/>
            <pc:sldMk cId="3247708637" sldId="256"/>
            <ac:graphicFrameMk id="67" creationId="{B4D5E4C5-5E71-4076-9508-C81F87775BC6}"/>
          </ac:graphicFrameMkLst>
        </pc:graphicFrameChg>
        <pc:graphicFrameChg chg="mod">
          <ac:chgData name="Deckert, Alexa Joy" userId="4d12ac8d-4dd2-4d7e-a346-dabbe0ed36d2" providerId="ADAL" clId="{97CB7EBA-C39C-A84F-B15F-D8B1A18C2CF7}" dt="2021-03-15T15:13:08.940" v="139" actId="1076"/>
          <ac:graphicFrameMkLst>
            <pc:docMk/>
            <pc:sldMk cId="3247708637" sldId="256"/>
            <ac:graphicFrameMk id="71" creationId="{2EA4FE4B-E665-A544-905D-F512AEA29F56}"/>
          </ac:graphicFrameMkLst>
        </pc:graphicFrameChg>
        <pc:picChg chg="mod">
          <ac:chgData name="Deckert, Alexa Joy" userId="4d12ac8d-4dd2-4d7e-a346-dabbe0ed36d2" providerId="ADAL" clId="{97CB7EBA-C39C-A84F-B15F-D8B1A18C2CF7}" dt="2021-03-15T14:57:01.309" v="26" actId="14100"/>
          <ac:picMkLst>
            <pc:docMk/>
            <pc:sldMk cId="3247708637" sldId="256"/>
            <ac:picMk id="3" creationId="{B721602C-E7BB-4628-9C6E-EDC6FC6B3D89}"/>
          </ac:picMkLst>
        </pc:picChg>
        <pc:picChg chg="add mod">
          <ac:chgData name="Deckert, Alexa Joy" userId="4d12ac8d-4dd2-4d7e-a346-dabbe0ed36d2" providerId="ADAL" clId="{97CB7EBA-C39C-A84F-B15F-D8B1A18C2CF7}" dt="2021-03-15T15:13:17.219" v="149" actId="1035"/>
          <ac:picMkLst>
            <pc:docMk/>
            <pc:sldMk cId="3247708637" sldId="256"/>
            <ac:picMk id="5" creationId="{3B476905-C0BF-9749-A96D-50FAF4200B0B}"/>
          </ac:picMkLst>
        </pc:picChg>
        <pc:picChg chg="del">
          <ac:chgData name="Deckert, Alexa Joy" userId="4d12ac8d-4dd2-4d7e-a346-dabbe0ed36d2" providerId="ADAL" clId="{97CB7EBA-C39C-A84F-B15F-D8B1A18C2CF7}" dt="2021-03-15T14:53:18.399" v="0" actId="478"/>
          <ac:picMkLst>
            <pc:docMk/>
            <pc:sldMk cId="3247708637" sldId="256"/>
            <ac:picMk id="9" creationId="{54881A0D-631B-45AF-A992-4C66F02AF66D}"/>
          </ac:picMkLst>
        </pc:picChg>
        <pc:picChg chg="add del mod">
          <ac:chgData name="Deckert, Alexa Joy" userId="4d12ac8d-4dd2-4d7e-a346-dabbe0ed36d2" providerId="ADAL" clId="{97CB7EBA-C39C-A84F-B15F-D8B1A18C2CF7}" dt="2021-03-15T15:13:17.219" v="149" actId="1035"/>
          <ac:picMkLst>
            <pc:docMk/>
            <pc:sldMk cId="3247708637" sldId="256"/>
            <ac:picMk id="12" creationId="{E5F86AFE-F8AC-E540-B780-1E055E9F591E}"/>
          </ac:picMkLst>
        </pc:picChg>
        <pc:picChg chg="add mod">
          <ac:chgData name="Deckert, Alexa Joy" userId="4d12ac8d-4dd2-4d7e-a346-dabbe0ed36d2" providerId="ADAL" clId="{97CB7EBA-C39C-A84F-B15F-D8B1A18C2CF7}" dt="2021-03-15T15:13:17.219" v="149" actId="1035"/>
          <ac:picMkLst>
            <pc:docMk/>
            <pc:sldMk cId="3247708637" sldId="256"/>
            <ac:picMk id="14" creationId="{547A571A-2EC4-E24B-966E-D80464D683B2}"/>
          </ac:picMkLst>
        </pc:picChg>
      </pc:sldChg>
    </pc:docChg>
  </pc:docChgLst>
  <pc:docChgLst>
    <pc:chgData name="Deckert, Alexa Joy" userId="S::ajdeckert@liberty.edu::4d12ac8d-4dd2-4d7e-a346-dabbe0ed36d2" providerId="AD" clId="Web-{5362B49F-6095-0000-A5C0-49D220C4AE82}"/>
    <pc:docChg chg="modSld">
      <pc:chgData name="Deckert, Alexa Joy" userId="S::ajdeckert@liberty.edu::4d12ac8d-4dd2-4d7e-a346-dabbe0ed36d2" providerId="AD" clId="Web-{5362B49F-6095-0000-A5C0-49D220C4AE82}" dt="2021-03-15T03:44:49.659" v="13" actId="1076"/>
      <pc:docMkLst>
        <pc:docMk/>
      </pc:docMkLst>
      <pc:sldChg chg="addSp delSp modSp">
        <pc:chgData name="Deckert, Alexa Joy" userId="S::ajdeckert@liberty.edu::4d12ac8d-4dd2-4d7e-a346-dabbe0ed36d2" providerId="AD" clId="Web-{5362B49F-6095-0000-A5C0-49D220C4AE82}" dt="2021-03-15T03:44:49.659" v="13" actId="1076"/>
        <pc:sldMkLst>
          <pc:docMk/>
          <pc:sldMk cId="3247708637" sldId="256"/>
        </pc:sldMkLst>
        <pc:spChg chg="mod">
          <ac:chgData name="Deckert, Alexa Joy" userId="S::ajdeckert@liberty.edu::4d12ac8d-4dd2-4d7e-a346-dabbe0ed36d2" providerId="AD" clId="Web-{5362B49F-6095-0000-A5C0-49D220C4AE82}" dt="2021-03-15T03:44:49.659" v="13" actId="1076"/>
          <ac:spMkLst>
            <pc:docMk/>
            <pc:sldMk cId="3247708637" sldId="256"/>
            <ac:spMk id="8" creationId="{8DF879AB-04CA-4327-8F61-88A3D2DACC55}"/>
          </ac:spMkLst>
        </pc:spChg>
        <pc:picChg chg="del">
          <ac:chgData name="Deckert, Alexa Joy" userId="S::ajdeckert@liberty.edu::4d12ac8d-4dd2-4d7e-a346-dabbe0ed36d2" providerId="AD" clId="Web-{5362B49F-6095-0000-A5C0-49D220C4AE82}" dt="2021-03-15T03:42:35.203" v="1"/>
          <ac:picMkLst>
            <pc:docMk/>
            <pc:sldMk cId="3247708637" sldId="256"/>
            <ac:picMk id="5" creationId="{3883ED35-86AD-439A-849D-0062AF181B41}"/>
          </ac:picMkLst>
        </pc:picChg>
        <pc:picChg chg="add mod modCrop">
          <ac:chgData name="Deckert, Alexa Joy" userId="S::ajdeckert@liberty.edu::4d12ac8d-4dd2-4d7e-a346-dabbe0ed36d2" providerId="AD" clId="Web-{5362B49F-6095-0000-A5C0-49D220C4AE82}" dt="2021-03-15T03:44:40.393" v="11" actId="1076"/>
          <ac:picMkLst>
            <pc:docMk/>
            <pc:sldMk cId="3247708637" sldId="256"/>
            <ac:picMk id="9" creationId="{54881A0D-631B-45AF-A992-4C66F02AF66D}"/>
          </ac:picMkLst>
        </pc:picChg>
      </pc:sldChg>
    </pc:docChg>
  </pc:docChgLst>
  <pc:docChgLst>
    <pc:chgData name="Villani, Taylor Anne" userId="S::tavillani@liberty.edu::2157275c-5a14-4fcd-b48a-e91f929b78ec" providerId="AD" clId="Web-{B8AE6EEA-F272-AB43-6068-7F17EDF1773B}"/>
    <pc:docChg chg="modSld">
      <pc:chgData name="Villani, Taylor Anne" userId="S::tavillani@liberty.edu::2157275c-5a14-4fcd-b48a-e91f929b78ec" providerId="AD" clId="Web-{B8AE6EEA-F272-AB43-6068-7F17EDF1773B}" dt="2021-03-13T00:37:50.141" v="322" actId="14100"/>
      <pc:docMkLst>
        <pc:docMk/>
      </pc:docMkLst>
      <pc:sldChg chg="modSp">
        <pc:chgData name="Villani, Taylor Anne" userId="S::tavillani@liberty.edu::2157275c-5a14-4fcd-b48a-e91f929b78ec" providerId="AD" clId="Web-{B8AE6EEA-F272-AB43-6068-7F17EDF1773B}" dt="2021-03-13T00:37:50.141" v="322" actId="14100"/>
        <pc:sldMkLst>
          <pc:docMk/>
          <pc:sldMk cId="3247708637" sldId="256"/>
        </pc:sldMkLst>
        <pc:spChg chg="mod">
          <ac:chgData name="Villani, Taylor Anne" userId="S::tavillani@liberty.edu::2157275c-5a14-4fcd-b48a-e91f929b78ec" providerId="AD" clId="Web-{B8AE6EEA-F272-AB43-6068-7F17EDF1773B}" dt="2021-03-13T00:37:50.141" v="322" actId="14100"/>
          <ac:spMkLst>
            <pc:docMk/>
            <pc:sldMk cId="3247708637" sldId="256"/>
            <ac:spMk id="182" creationId="{00000000-0000-0000-0000-000000000000}"/>
          </ac:spMkLst>
        </pc:spChg>
        <pc:grpChg chg="mod">
          <ac:chgData name="Villani, Taylor Anne" userId="S::tavillani@liberty.edu::2157275c-5a14-4fcd-b48a-e91f929b78ec" providerId="AD" clId="Web-{B8AE6EEA-F272-AB43-6068-7F17EDF1773B}" dt="2021-03-13T00:37:27.688" v="320" actId="14100"/>
          <ac:grpSpMkLst>
            <pc:docMk/>
            <pc:sldMk cId="3247708637" sldId="256"/>
            <ac:grpSpMk id="179" creationId="{00000000-0000-0000-0000-000000000000}"/>
          </ac:grpSpMkLst>
        </pc:grpChg>
        <pc:graphicFrameChg chg="mod modGraphic">
          <ac:chgData name="Villani, Taylor Anne" userId="S::tavillani@liberty.edu::2157275c-5a14-4fcd-b48a-e91f929b78ec" providerId="AD" clId="Web-{B8AE6EEA-F272-AB43-6068-7F17EDF1773B}" dt="2021-03-13T00:21:57.475" v="25" actId="1076"/>
          <ac:graphicFrameMkLst>
            <pc:docMk/>
            <pc:sldMk cId="3247708637" sldId="256"/>
            <ac:graphicFrameMk id="12" creationId="{60ABDEC3-EB15-47E6-84A7-536C3AD0F605}"/>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alexadeckert\Documents\research\Peroxidase%20grap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Sheet1!$P$1</c:f>
              <c:strCache>
                <c:ptCount val="1"/>
                <c:pt idx="0">
                  <c:v>% DEG</c:v>
                </c:pt>
              </c:strCache>
            </c:strRef>
          </c:tx>
          <c:spPr>
            <a:solidFill>
              <a:schemeClr val="accent1"/>
            </a:solidFill>
            <a:ln>
              <a:noFill/>
            </a:ln>
            <a:effectLst/>
          </c:spPr>
          <c:invertIfNegative val="0"/>
          <c:dPt>
            <c:idx val="18"/>
            <c:invertIfNegative val="0"/>
            <c:bubble3D val="0"/>
            <c:spPr>
              <a:solidFill>
                <a:srgbClr val="C00000"/>
              </a:solidFill>
              <a:ln>
                <a:noFill/>
              </a:ln>
              <a:effectLst/>
            </c:spPr>
            <c:extLst>
              <c:ext xmlns:c16="http://schemas.microsoft.com/office/drawing/2014/chart" uri="{C3380CC4-5D6E-409C-BE32-E72D297353CC}">
                <c16:uniqueId val="{00000001-EE34-7E4B-91FD-D9A62319A07C}"/>
              </c:ext>
            </c:extLst>
          </c:dPt>
          <c:dPt>
            <c:idx val="19"/>
            <c:invertIfNegative val="0"/>
            <c:bubble3D val="0"/>
            <c:spPr>
              <a:solidFill>
                <a:srgbClr val="C00000"/>
              </a:solidFill>
              <a:ln>
                <a:noFill/>
              </a:ln>
              <a:effectLst/>
            </c:spPr>
            <c:extLst>
              <c:ext xmlns:c16="http://schemas.microsoft.com/office/drawing/2014/chart" uri="{C3380CC4-5D6E-409C-BE32-E72D297353CC}">
                <c16:uniqueId val="{00000003-EE34-7E4B-91FD-D9A62319A07C}"/>
              </c:ext>
            </c:extLst>
          </c:dPt>
          <c:dPt>
            <c:idx val="20"/>
            <c:invertIfNegative val="0"/>
            <c:bubble3D val="0"/>
            <c:spPr>
              <a:solidFill>
                <a:srgbClr val="C00000"/>
              </a:solidFill>
              <a:ln>
                <a:noFill/>
              </a:ln>
              <a:effectLst/>
            </c:spPr>
            <c:extLst>
              <c:ext xmlns:c16="http://schemas.microsoft.com/office/drawing/2014/chart" uri="{C3380CC4-5D6E-409C-BE32-E72D297353CC}">
                <c16:uniqueId val="{00000005-EE34-7E4B-91FD-D9A62319A07C}"/>
              </c:ext>
            </c:extLst>
          </c:dPt>
          <c:dPt>
            <c:idx val="21"/>
            <c:invertIfNegative val="0"/>
            <c:bubble3D val="0"/>
            <c:spPr>
              <a:solidFill>
                <a:schemeClr val="accent1"/>
              </a:solidFill>
              <a:ln>
                <a:noFill/>
              </a:ln>
              <a:effectLst/>
            </c:spPr>
            <c:extLst>
              <c:ext xmlns:c16="http://schemas.microsoft.com/office/drawing/2014/chart" uri="{C3380CC4-5D6E-409C-BE32-E72D297353CC}">
                <c16:uniqueId val="{00000007-EE34-7E4B-91FD-D9A62319A07C}"/>
              </c:ext>
            </c:extLst>
          </c:dPt>
          <c:dPt>
            <c:idx val="22"/>
            <c:invertIfNegative val="0"/>
            <c:bubble3D val="0"/>
            <c:spPr>
              <a:solidFill>
                <a:srgbClr val="C00000"/>
              </a:solidFill>
              <a:ln>
                <a:noFill/>
              </a:ln>
              <a:effectLst/>
            </c:spPr>
            <c:extLst>
              <c:ext xmlns:c16="http://schemas.microsoft.com/office/drawing/2014/chart" uri="{C3380CC4-5D6E-409C-BE32-E72D297353CC}">
                <c16:uniqueId val="{00000009-EE34-7E4B-91FD-D9A62319A07C}"/>
              </c:ext>
            </c:extLst>
          </c:dPt>
          <c:dPt>
            <c:idx val="23"/>
            <c:invertIfNegative val="0"/>
            <c:bubble3D val="0"/>
            <c:spPr>
              <a:solidFill>
                <a:srgbClr val="C00000"/>
              </a:solidFill>
              <a:ln>
                <a:noFill/>
              </a:ln>
              <a:effectLst/>
            </c:spPr>
            <c:extLst>
              <c:ext xmlns:c16="http://schemas.microsoft.com/office/drawing/2014/chart" uri="{C3380CC4-5D6E-409C-BE32-E72D297353CC}">
                <c16:uniqueId val="{0000000B-EE34-7E4B-91FD-D9A62319A07C}"/>
              </c:ext>
            </c:extLst>
          </c:dPt>
          <c:cat>
            <c:strRef>
              <c:f>Sheet1!$N$2:$N$25</c:f>
              <c:strCache>
                <c:ptCount val="24"/>
                <c:pt idx="0">
                  <c:v>YBPS</c:v>
                </c:pt>
                <c:pt idx="1">
                  <c:v>KLR</c:v>
                </c:pt>
                <c:pt idx="2">
                  <c:v>LLGPS</c:v>
                </c:pt>
                <c:pt idx="3">
                  <c:v>YUC(G)</c:v>
                </c:pt>
                <c:pt idx="4">
                  <c:v>PEA</c:v>
                </c:pt>
                <c:pt idx="5">
                  <c:v>KIWG</c:v>
                </c:pt>
                <c:pt idx="6">
                  <c:v>BPS</c:v>
                </c:pt>
                <c:pt idx="7">
                  <c:v>GIN(S)</c:v>
                </c:pt>
                <c:pt idx="8">
                  <c:v>PR</c:v>
                </c:pt>
                <c:pt idx="9">
                  <c:v>GR</c:v>
                </c:pt>
                <c:pt idx="10">
                  <c:v>BROCC</c:v>
                </c:pt>
                <c:pt idx="11">
                  <c:v>ALOE(R)</c:v>
                </c:pt>
                <c:pt idx="12">
                  <c:v>YUC(A)</c:v>
                </c:pt>
                <c:pt idx="13">
                  <c:v>GHPF</c:v>
                </c:pt>
                <c:pt idx="14">
                  <c:v>ALOE(G)</c:v>
                </c:pt>
                <c:pt idx="15">
                  <c:v>MT</c:v>
                </c:pt>
                <c:pt idx="16">
                  <c:v>PPS</c:v>
                </c:pt>
                <c:pt idx="17">
                  <c:v>BF</c:v>
                </c:pt>
                <c:pt idx="18">
                  <c:v>BTS</c:v>
                </c:pt>
                <c:pt idx="19">
                  <c:v>ANS</c:v>
                </c:pt>
                <c:pt idx="20">
                  <c:v>ZUCS</c:v>
                </c:pt>
                <c:pt idx="21">
                  <c:v>CHP</c:v>
                </c:pt>
                <c:pt idx="22">
                  <c:v>SS</c:v>
                </c:pt>
                <c:pt idx="23">
                  <c:v>YAS</c:v>
                </c:pt>
              </c:strCache>
            </c:strRef>
          </c:cat>
          <c:val>
            <c:numRef>
              <c:f>Sheet1!$P$2:$P$25</c:f>
              <c:numCache>
                <c:formatCode>General</c:formatCode>
                <c:ptCount val="24"/>
                <c:pt idx="0">
                  <c:v>10.622163147839208</c:v>
                </c:pt>
                <c:pt idx="1">
                  <c:v>8.0711502757902256</c:v>
                </c:pt>
                <c:pt idx="2">
                  <c:v>5.8478518651856808</c:v>
                </c:pt>
                <c:pt idx="3">
                  <c:v>16.752235459689459</c:v>
                </c:pt>
                <c:pt idx="4">
                  <c:v>13.446140108567226</c:v>
                </c:pt>
                <c:pt idx="5">
                  <c:v>13.957209235639509</c:v>
                </c:pt>
                <c:pt idx="6">
                  <c:v>16.675033495214571</c:v>
                </c:pt>
                <c:pt idx="7">
                  <c:v>7.1516197346340045</c:v>
                </c:pt>
                <c:pt idx="9">
                  <c:v>15.419516853563048</c:v>
                </c:pt>
                <c:pt idx="10">
                  <c:v>7.2463496961452876</c:v>
                </c:pt>
                <c:pt idx="11">
                  <c:v>8.7315027933522078</c:v>
                </c:pt>
                <c:pt idx="12">
                  <c:v>3.3118067209430584</c:v>
                </c:pt>
                <c:pt idx="13">
                  <c:v>10.988478591521053</c:v>
                </c:pt>
                <c:pt idx="15">
                  <c:v>1.9330032686760423</c:v>
                </c:pt>
                <c:pt idx="16">
                  <c:v>16.990143554295738</c:v>
                </c:pt>
                <c:pt idx="17">
                  <c:v>5.7529249598874852</c:v>
                </c:pt>
                <c:pt idx="18">
                  <c:v>54.951058484230018</c:v>
                </c:pt>
                <c:pt idx="19">
                  <c:v>34.681210046260134</c:v>
                </c:pt>
                <c:pt idx="20">
                  <c:v>36.011762270730351</c:v>
                </c:pt>
                <c:pt idx="21">
                  <c:v>20.642269139046451</c:v>
                </c:pt>
                <c:pt idx="22">
                  <c:v>76.675336788646433</c:v>
                </c:pt>
                <c:pt idx="23">
                  <c:v>99</c:v>
                </c:pt>
              </c:numCache>
            </c:numRef>
          </c:val>
          <c:extLst>
            <c:ext xmlns:c16="http://schemas.microsoft.com/office/drawing/2014/chart" uri="{C3380CC4-5D6E-409C-BE32-E72D297353CC}">
              <c16:uniqueId val="{0000000C-EE34-7E4B-91FD-D9A62319A07C}"/>
            </c:ext>
          </c:extLst>
        </c:ser>
        <c:dLbls>
          <c:showLegendKey val="0"/>
          <c:showVal val="0"/>
          <c:showCatName val="0"/>
          <c:showSerName val="0"/>
          <c:showPercent val="0"/>
          <c:showBubbleSize val="0"/>
        </c:dLbls>
        <c:gapWidth val="219"/>
        <c:axId val="1652188495"/>
        <c:axId val="1652112191"/>
      </c:barChart>
      <c:catAx>
        <c:axId val="1652188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52112191"/>
        <c:crosses val="autoZero"/>
        <c:auto val="1"/>
        <c:lblAlgn val="ctr"/>
        <c:lblOffset val="100"/>
        <c:noMultiLvlLbl val="0"/>
      </c:catAx>
      <c:valAx>
        <c:axId val="1652112191"/>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latin typeface="Times New Roman" panose="02020603050405020304" pitchFamily="18" charset="0"/>
                    <a:cs typeface="Times New Roman" panose="02020603050405020304" pitchFamily="18" charset="0"/>
                  </a:rPr>
                  <a:t>Relative Percent</a:t>
                </a:r>
                <a:r>
                  <a:rPr lang="en-US" sz="1800" baseline="0">
                    <a:latin typeface="Times New Roman" panose="02020603050405020304" pitchFamily="18" charset="0"/>
                    <a:cs typeface="Times New Roman" panose="02020603050405020304" pitchFamily="18" charset="0"/>
                  </a:rPr>
                  <a:t> Degradation</a:t>
                </a:r>
                <a:endParaRPr lang="en-US" sz="180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52188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3-15T08:37:26.059" idx="17">
    <p:pos x="26679" y="10813"/>
    <p:text>don't mention dimer</p:text>
    <p:extLst>
      <p:ext uri="{C676402C-5697-4E1C-873F-D02D1690AC5C}">
        <p15:threadingInfo xmlns:p15="http://schemas.microsoft.com/office/powerpoint/2012/main" timeZoneBias="240"/>
      </p:ext>
    </p:extLst>
  </p:cm>
  <p:cm authorId="1" dt="2021-03-15T10:49:46.177" idx="22">
    <p:pos x="14957" y="18701"/>
    <p:text>compare generic peroxidase activity with horseradish peroxidase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3/15/2021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3/15/2021</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comments" Target="../comments/comment1.xml"/><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chart" Target="../charts/chart1.xml"/><Relationship Id="rId5" Type="http://schemas.microsoft.com/office/2007/relationships/hdphoto" Target="../media/hdphoto1.wdp"/><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Group 178"/>
          <p:cNvGrpSpPr/>
          <p:nvPr/>
        </p:nvGrpSpPr>
        <p:grpSpPr>
          <a:xfrm>
            <a:off x="33973044" y="4732546"/>
            <a:ext cx="9279471" cy="20316344"/>
            <a:chOff x="34008529" y="4463079"/>
            <a:chExt cx="9308346" cy="22842846"/>
          </a:xfrm>
        </p:grpSpPr>
        <p:sp>
          <p:nvSpPr>
            <p:cNvPr id="181" name="TextBox 180"/>
            <p:cNvSpPr txBox="1"/>
            <p:nvPr/>
          </p:nvSpPr>
          <p:spPr>
            <a:xfrm>
              <a:off x="34011515" y="4463079"/>
              <a:ext cx="9275274" cy="2201611"/>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Times New Roman"/>
                  <a:cs typeface="Times New Roman"/>
                </a:rPr>
                <a:t>Results and Future Work</a:t>
              </a:r>
            </a:p>
            <a:p>
              <a:pPr algn="ctr"/>
              <a:endParaRPr lang="en-US" sz="6000">
                <a:solidFill>
                  <a:schemeClr val="bg1"/>
                </a:solidFill>
                <a:latin typeface="Times New Roman"/>
                <a:cs typeface="Times New Roman"/>
              </a:endParaRPr>
            </a:p>
          </p:txBody>
        </p:sp>
        <p:sp>
          <p:nvSpPr>
            <p:cNvPr id="180" name="TextBox 179"/>
            <p:cNvSpPr txBox="1"/>
            <p:nvPr/>
          </p:nvSpPr>
          <p:spPr>
            <a:xfrm>
              <a:off x="34008529" y="5363470"/>
              <a:ext cx="9278259" cy="20786716"/>
            </a:xfrm>
            <a:prstGeom prst="rect">
              <a:avLst/>
            </a:prstGeom>
            <a:solidFill>
              <a:srgbClr val="FFFFFF"/>
            </a:solidFill>
            <a:ln cap="rnd">
              <a:solidFill>
                <a:schemeClr val="tx1"/>
              </a:solidFill>
            </a:ln>
          </p:spPr>
          <p:txBody>
            <a:bodyPr wrap="square" lIns="182880" rIns="182880" rtlCol="0">
              <a:noAutofit/>
            </a:bodyPr>
            <a:lstStyle/>
            <a:p>
              <a:pPr algn="just"/>
              <a:endParaRPr lang="en-US" sz="1800">
                <a:latin typeface="Garamond"/>
                <a:cs typeface="Garamond"/>
              </a:endParaRPr>
            </a:p>
            <a:p>
              <a:pPr algn="just"/>
              <a:endParaRPr lang="en-US" sz="1800">
                <a:latin typeface="Garamond"/>
                <a:cs typeface="Garamond"/>
              </a:endParaRPr>
            </a:p>
            <a:p>
              <a:pPr algn="just"/>
              <a:endParaRPr lang="en-US" sz="1800">
                <a:latin typeface="Garamond"/>
                <a:cs typeface="Garamond"/>
              </a:endParaRPr>
            </a:p>
            <a:p>
              <a:pPr algn="just"/>
              <a:endParaRPr lang="en-US" sz="1800">
                <a:latin typeface="Garamond"/>
                <a:cs typeface="Garamond"/>
              </a:endParaRPr>
            </a:p>
            <a:p>
              <a:pPr algn="just"/>
              <a:endParaRPr lang="en-US" sz="1800">
                <a:latin typeface="Garamond"/>
                <a:cs typeface="Garamond"/>
              </a:endParaRPr>
            </a:p>
            <a:p>
              <a:pPr algn="just"/>
              <a:endParaRPr lang="en-US" sz="1800">
                <a:latin typeface="Garamond"/>
                <a:cs typeface="Garamond"/>
              </a:endParaRPr>
            </a:p>
            <a:p>
              <a:pPr algn="just"/>
              <a:endParaRPr lang="en-US" sz="1800">
                <a:latin typeface="Garamond"/>
                <a:cs typeface="Garamond"/>
              </a:endParaRPr>
            </a:p>
            <a:p>
              <a:pPr algn="just"/>
              <a:endParaRPr lang="en-US" sz="1800">
                <a:latin typeface="Garamond"/>
                <a:cs typeface="Garamond"/>
              </a:endParaRPr>
            </a:p>
            <a:p>
              <a:pPr algn="just"/>
              <a:endParaRPr lang="en-US" sz="1800">
                <a:latin typeface="Garamond"/>
                <a:cs typeface="Garamond"/>
              </a:endParaRPr>
            </a:p>
          </p:txBody>
        </p:sp>
        <p:sp>
          <p:nvSpPr>
            <p:cNvPr id="182" name="Rectangle 181"/>
            <p:cNvSpPr/>
            <p:nvPr/>
          </p:nvSpPr>
          <p:spPr>
            <a:xfrm>
              <a:off x="34043391" y="4949089"/>
              <a:ext cx="9273484" cy="22356836"/>
            </a:xfrm>
            <a:prstGeom prst="rect">
              <a:avLst/>
            </a:prstGeom>
          </p:spPr>
          <p:txBody>
            <a:bodyPr wrap="square" lIns="91440" tIns="45720" rIns="91440" bIns="45720" anchor="t">
              <a:spAutoFit/>
            </a:bodyPr>
            <a:lstStyle/>
            <a:p>
              <a:endParaRPr lang="en-US" sz="2400" dirty="0">
                <a:solidFill>
                  <a:schemeClr val="bg1"/>
                </a:solidFill>
                <a:latin typeface="Times New Roman"/>
                <a:cs typeface="Times New Roman"/>
              </a:endParaRPr>
            </a:p>
            <a:p>
              <a:r>
                <a:rPr lang="en-US" sz="2400" dirty="0">
                  <a:latin typeface="Times New Roman"/>
                  <a:cs typeface="Times New Roman"/>
                </a:rPr>
                <a:t>A purification protocol was developed by running the crude sample through column chromatography, using an ammonium sulfate purification method, and dialysis. The SDS-Page showed a sufficient purity for future work. </a:t>
              </a:r>
            </a:p>
            <a:p>
              <a:r>
                <a:rPr lang="en-US" sz="2400" dirty="0">
                  <a:latin typeface="Times New Roman"/>
                  <a:cs typeface="Times New Roman"/>
                </a:rPr>
                <a:t>By using the guaiacol oxidation assay (Figure 5), we were able to determine the activity of the squash and zucchini samples based on the amount of peroxidase obtained from the plant samples. Our results showed yellow squash, butternut squash, and spaghetti squash all had high peroxidase activity. The acorn squash showed the lowest activity, with a slower reaction, turning from clear to a slight red color. </a:t>
              </a:r>
            </a:p>
            <a:p>
              <a:r>
                <a:rPr lang="en-US" sz="2400" dirty="0">
                  <a:latin typeface="Times New Roman"/>
                  <a:cs typeface="Times New Roman"/>
                </a:rPr>
                <a:t>The samples were tested for heme content, and it was assumed that there is 1:1 ratio of heme to peroxidase. Butternut squash showed the highest heme activity, indicating of the squash analyzed, it contained the highest peroxidase activity. Furthermore, since all of the samples contained heme, data supports that these proteins are heme peroxidases.</a:t>
              </a:r>
            </a:p>
            <a:p>
              <a:r>
                <a:rPr lang="en-US" sz="2400" dirty="0">
                  <a:latin typeface="Times New Roman"/>
                  <a:cs typeface="Times New Roman"/>
                </a:rPr>
                <a:t>For HPLC using a variety of fluorophenols, the rate of degradation was measured for each sample. As the number of fluorine groups attached to each phenol increased, the degradation of each substrate decreased. This is because adding fluorine groups draw the electron density away from the hydroxyl groups, making it harder to be oxidized. Therefore, Zucchini and the Butternut Squash showed the strongest peroxidase activity because with increasing fluorinated compounds found on the fluorophenol substrate, there was still a relatively high rate of degradation. </a:t>
              </a:r>
            </a:p>
            <a:p>
              <a:r>
                <a:rPr lang="en-US" sz="2400" dirty="0">
                  <a:latin typeface="Times New Roman"/>
                  <a:cs typeface="Times New Roman"/>
                </a:rPr>
                <a:t>To continue this research, we will be performing an “Ascorbate Clock” assay, a variation of an ascorbate-based chronometric determination of steady-state rate constants from published research, in order to determine the electron transfer rate of each peroxidase sample (4). This assay uses a series of ascorbic acid concentrations to determine the rate constants. </a:t>
              </a:r>
              <a:r>
                <a:rPr lang="en-US" sz="2400" dirty="0">
                  <a:latin typeface="Times New Roman"/>
                  <a:ea typeface="Times New Roman" charset="0"/>
                  <a:cs typeface="Times New Roman"/>
                </a:rPr>
                <a:t>When the reaction begins, the peroxidase will first metabolize the ascorbic acid, which does not produce a change in color. However, once the peroxidase has metabolized all of the ascorbic acid, it will begin to oxidize the guaiacol resulting in a change in color to red. The lag time was tracked using a spectrophotometer by measuring the change in absorption over a period of time. </a:t>
              </a:r>
              <a:endParaRPr lang="en-US" sz="2400" dirty="0">
                <a:latin typeface="Times New Roman"/>
                <a:ea typeface="Times New Roman" charset="0"/>
                <a:cs typeface="Times New Roman" charset="0"/>
              </a:endParaRPr>
            </a:p>
            <a:p>
              <a:r>
                <a:rPr lang="en-US" sz="2400" dirty="0">
                  <a:latin typeface="Times New Roman"/>
                  <a:cs typeface="Times New Roman"/>
                </a:rPr>
                <a:t>Furthermore, future work will involve purifying the proposed dimer product from the fluorophenol-peroxidase reaction.</a:t>
              </a:r>
            </a:p>
            <a:p>
              <a:endParaRPr lang="en-US" sz="2400" dirty="0">
                <a:latin typeface="Times New Roman"/>
                <a:cs typeface="Times New Roman"/>
              </a:endParaRPr>
            </a:p>
            <a:p>
              <a:r>
                <a:rPr lang="en-US" sz="2800" b="1" dirty="0">
                  <a:latin typeface="Times New Roman"/>
                  <a:cs typeface="Times New Roman"/>
                </a:rPr>
                <a:t>Summary:</a:t>
              </a:r>
            </a:p>
            <a:p>
              <a:pPr marL="514350" indent="-514350">
                <a:lnSpc>
                  <a:spcPct val="140000"/>
                </a:lnSpc>
                <a:buFont typeface="Arial" panose="020B0604020202020204" pitchFamily="34" charset="0"/>
                <a:buChar char="•"/>
              </a:pPr>
              <a:r>
                <a:rPr lang="en-US" sz="2400" dirty="0">
                  <a:solidFill>
                    <a:prstClr val="black"/>
                  </a:solidFill>
                  <a:latin typeface="Times New Roman"/>
                  <a:cs typeface="Times New Roman"/>
                </a:rPr>
                <a:t>Screening showed higher 4-fluorophenol degradation in five squash/ zucchini samples. </a:t>
              </a:r>
            </a:p>
            <a:p>
              <a:pPr marL="514350" indent="-514350">
                <a:lnSpc>
                  <a:spcPct val="140000"/>
                </a:lnSpc>
                <a:buFont typeface="Arial" panose="020B0604020202020204" pitchFamily="34" charset="0"/>
                <a:buChar char="•"/>
              </a:pPr>
              <a:r>
                <a:rPr lang="en-US" sz="2400" dirty="0">
                  <a:solidFill>
                    <a:prstClr val="black"/>
                  </a:solidFill>
                  <a:latin typeface="Times New Roman"/>
                  <a:cs typeface="Times New Roman"/>
                </a:rPr>
                <a:t>Degradation was found to occur in the fluorinated series, and with increasing fluorination, degradation rates decreased.</a:t>
              </a:r>
            </a:p>
            <a:p>
              <a:pPr marL="514350" indent="-514350">
                <a:lnSpc>
                  <a:spcPct val="140000"/>
                </a:lnSpc>
                <a:buFont typeface="Arial" panose="020B0604020202020204" pitchFamily="34" charset="0"/>
                <a:buChar char="•"/>
              </a:pPr>
              <a:r>
                <a:rPr lang="en-US" sz="2400" dirty="0">
                  <a:solidFill>
                    <a:prstClr val="black"/>
                  </a:solidFill>
                  <a:latin typeface="Times New Roman"/>
                  <a:cs typeface="Times New Roman"/>
                </a:rPr>
                <a:t>Based on the kinetic studies, the Zucchini and Butternut Squash were determined to have the highest activity.</a:t>
              </a:r>
            </a:p>
            <a:p>
              <a:pPr marL="514350" indent="-514350">
                <a:lnSpc>
                  <a:spcPct val="140000"/>
                </a:lnSpc>
                <a:buFont typeface="Arial" panose="020B0604020202020204" pitchFamily="34" charset="0"/>
                <a:buChar char="•"/>
              </a:pPr>
              <a:r>
                <a:rPr lang="en-US" sz="2400" dirty="0">
                  <a:solidFill>
                    <a:prstClr val="black"/>
                  </a:solidFill>
                  <a:latin typeface="Times New Roman"/>
                  <a:cs typeface="Times New Roman"/>
                </a:rPr>
                <a:t>Since all samples contained heme, data supports that these proteins are heme peroxidases.</a:t>
              </a:r>
            </a:p>
            <a:p>
              <a:endParaRPr lang="en-US" sz="2400" b="1" dirty="0">
                <a:latin typeface="Times New Roman"/>
                <a:cs typeface="Times New Roman"/>
              </a:endParaRPr>
            </a:p>
          </p:txBody>
        </p:sp>
      </p:grpSp>
      <p:sp>
        <p:nvSpPr>
          <p:cNvPr id="4" name="TextBox 3"/>
          <p:cNvSpPr txBox="1"/>
          <p:nvPr/>
        </p:nvSpPr>
        <p:spPr>
          <a:xfrm>
            <a:off x="742129" y="504527"/>
            <a:ext cx="42534030" cy="3527182"/>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7200" b="1">
                <a:latin typeface="Times New Roman"/>
                <a:cs typeface="Times New Roman"/>
              </a:rPr>
              <a:t>Characterization of Peroxidases from Zucchini and Squash Skin</a:t>
            </a:r>
          </a:p>
          <a:p>
            <a:pPr algn="ctr"/>
            <a:r>
              <a:rPr lang="en-US" sz="7200" b="1">
                <a:latin typeface="Times New Roman"/>
                <a:cs typeface="Times New Roman"/>
              </a:rPr>
              <a:t>and Their Potential Use in Bioremediation</a:t>
            </a:r>
          </a:p>
          <a:p>
            <a:pPr algn="ctr"/>
            <a:r>
              <a:rPr lang="en-US" sz="5400" b="1">
                <a:latin typeface="Times New Roman"/>
                <a:cs typeface="Times New Roman"/>
              </a:rPr>
              <a:t>Taylor Villani, Christina Hardin, Alexa Deckert, Kalie Nuss, </a:t>
            </a:r>
            <a:r>
              <a:rPr lang="en-US" sz="4800" b="1">
                <a:latin typeface="Times New Roman"/>
                <a:cs typeface="Times New Roman"/>
              </a:rPr>
              <a:t>Gregory M. Raner, PhD</a:t>
            </a:r>
            <a:endParaRPr lang="en-US" sz="5400" b="1">
              <a:latin typeface="Times New Roman"/>
              <a:cs typeface="Times New Roman"/>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385" y="1207589"/>
            <a:ext cx="4840224" cy="1377696"/>
          </a:xfrm>
          <a:prstGeom prst="rect">
            <a:avLst/>
          </a:prstGeom>
        </p:spPr>
      </p:pic>
      <p:sp>
        <p:nvSpPr>
          <p:cNvPr id="159" name="TextBox 158"/>
          <p:cNvSpPr txBox="1"/>
          <p:nvPr/>
        </p:nvSpPr>
        <p:spPr>
          <a:xfrm>
            <a:off x="34040394" y="25565606"/>
            <a:ext cx="9321064" cy="6719148"/>
          </a:xfrm>
          <a:prstGeom prst="rect">
            <a:avLst/>
          </a:prstGeom>
          <a:solidFill>
            <a:schemeClr val="bg1"/>
          </a:solidFill>
          <a:ln>
            <a:solidFill>
              <a:schemeClr val="tx1"/>
            </a:solidFill>
          </a:ln>
        </p:spPr>
        <p:txBody>
          <a:bodyPr wrap="square" lIns="131445" tIns="65723" rIns="131445" bIns="65723" rtlCol="0">
            <a:spAutoFit/>
          </a:bodyPr>
          <a:lstStyle/>
          <a:p>
            <a:pPr marL="342900" indent="-342900">
              <a:buFont typeface="+mj-lt"/>
              <a:buAutoNum type="arabicPeriod"/>
            </a:pPr>
            <a:endParaRPr lang="en-US" sz="2400" b="0" i="0">
              <a:effectLst/>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b="0" i="0">
                <a:effectLst/>
                <a:latin typeface="Times New Roman" panose="02020603050405020304" pitchFamily="18" charset="0"/>
                <a:cs typeface="Times New Roman" panose="02020603050405020304" pitchFamily="18" charset="0"/>
              </a:rPr>
              <a:t>Bursal, E. (2013). Kinetic properties of peroxidase enzyme from chard (beta vulgaris subspecies cicla) leaves.</a:t>
            </a:r>
            <a:r>
              <a:rPr lang="en-US" sz="2400" b="0" i="1">
                <a:effectLst/>
                <a:latin typeface="Times New Roman" panose="02020603050405020304" pitchFamily="18" charset="0"/>
                <a:cs typeface="Times New Roman" panose="02020603050405020304" pitchFamily="18" charset="0"/>
              </a:rPr>
              <a:t> International Journal of Food Properties, 16</a:t>
            </a:r>
            <a:r>
              <a:rPr lang="en-US" sz="2400" b="0" i="0">
                <a:effectLst/>
                <a:latin typeface="Times New Roman" panose="02020603050405020304" pitchFamily="18" charset="0"/>
                <a:cs typeface="Times New Roman" panose="02020603050405020304" pitchFamily="18" charset="0"/>
              </a:rPr>
              <a:t>(6), 1293-1303. doi:10.1080/10942912.2011.585729</a:t>
            </a:r>
          </a:p>
          <a:p>
            <a:pPr marL="342900" indent="-342900">
              <a:buFont typeface="+mj-lt"/>
              <a:buAutoNum type="arabicPeriod"/>
            </a:pPr>
            <a:r>
              <a:rPr lang="en-US" sz="2400" b="0" i="0" err="1">
                <a:effectLst/>
                <a:latin typeface="Times New Roman" panose="02020603050405020304" pitchFamily="18" charset="0"/>
                <a:cs typeface="Times New Roman" panose="02020603050405020304" pitchFamily="18" charset="0"/>
              </a:rPr>
              <a:t>Krainer</a:t>
            </a:r>
            <a:r>
              <a:rPr lang="en-US" sz="2400" b="0" i="0">
                <a:effectLst/>
                <a:latin typeface="Times New Roman" panose="02020603050405020304" pitchFamily="18" charset="0"/>
                <a:cs typeface="Times New Roman" panose="02020603050405020304" pitchFamily="18" charset="0"/>
              </a:rPr>
              <a:t>, F. W., &amp; </a:t>
            </a:r>
            <a:r>
              <a:rPr lang="en-US" sz="2400" b="0" i="0" err="1">
                <a:effectLst/>
                <a:latin typeface="Times New Roman" panose="02020603050405020304" pitchFamily="18" charset="0"/>
                <a:cs typeface="Times New Roman" panose="02020603050405020304" pitchFamily="18" charset="0"/>
              </a:rPr>
              <a:t>Glieder</a:t>
            </a:r>
            <a:r>
              <a:rPr lang="en-US" sz="2400" b="0" i="0">
                <a:effectLst/>
                <a:latin typeface="Times New Roman" panose="02020603050405020304" pitchFamily="18" charset="0"/>
                <a:cs typeface="Times New Roman" panose="02020603050405020304" pitchFamily="18" charset="0"/>
              </a:rPr>
              <a:t>, A. (2015). An updated view on horseradish peroxidases: Recombinant production and biotechnological applications.</a:t>
            </a:r>
            <a:r>
              <a:rPr lang="en-US" sz="2400" b="0" i="1">
                <a:effectLst/>
                <a:latin typeface="Times New Roman" panose="02020603050405020304" pitchFamily="18" charset="0"/>
                <a:cs typeface="Times New Roman" panose="02020603050405020304" pitchFamily="18" charset="0"/>
              </a:rPr>
              <a:t> Applied Microbiology and Biotechnology, 99</a:t>
            </a:r>
            <a:r>
              <a:rPr lang="en-US" sz="2400" b="0" i="0">
                <a:effectLst/>
                <a:latin typeface="Times New Roman" panose="02020603050405020304" pitchFamily="18" charset="0"/>
                <a:cs typeface="Times New Roman" panose="02020603050405020304" pitchFamily="18" charset="0"/>
              </a:rPr>
              <a:t>(4), 1611-1625. doi:10.1007/s00253-014-6346-7</a:t>
            </a:r>
            <a:endParaRPr lang="en-US" sz="2400">
              <a:effectLst/>
              <a:latin typeface="Times New Roman" panose="02020603050405020304" pitchFamily="18" charset="0"/>
              <a:ea typeface="Calibri" panose="020F0502020204030204" pitchFamily="34" charset="0"/>
            </a:endParaRPr>
          </a:p>
          <a:p>
            <a:pPr marL="342900" indent="-342900">
              <a:buFont typeface="+mj-lt"/>
              <a:buAutoNum type="arabicPeriod"/>
            </a:pPr>
            <a:r>
              <a:rPr lang="en-US" sz="2400" err="1">
                <a:effectLst/>
                <a:latin typeface="Times New Roman" panose="02020603050405020304" pitchFamily="18" charset="0"/>
                <a:ea typeface="Calibri" panose="020F0502020204030204" pitchFamily="34" charset="0"/>
              </a:rPr>
              <a:t>Lavery</a:t>
            </a:r>
            <a:r>
              <a:rPr lang="en-US" sz="2400">
                <a:effectLst/>
                <a:latin typeface="Times New Roman" panose="02020603050405020304" pitchFamily="18" charset="0"/>
                <a:ea typeface="Calibri" panose="020F0502020204030204" pitchFamily="34" charset="0"/>
              </a:rPr>
              <a:t>, C. B., </a:t>
            </a:r>
            <a:r>
              <a:rPr lang="en-US" sz="2400" err="1">
                <a:effectLst/>
                <a:latin typeface="Times New Roman" panose="02020603050405020304" pitchFamily="18" charset="0"/>
                <a:ea typeface="Calibri" panose="020F0502020204030204" pitchFamily="34" charset="0"/>
              </a:rPr>
              <a:t>Macinnis</a:t>
            </a:r>
            <a:r>
              <a:rPr lang="en-US" sz="2400">
                <a:effectLst/>
                <a:latin typeface="Times New Roman" panose="02020603050405020304" pitchFamily="18" charset="0"/>
                <a:ea typeface="Calibri" panose="020F0502020204030204" pitchFamily="34" charset="0"/>
              </a:rPr>
              <a:t>, M. C., Macdonald, M. J., Williams, J. B., Spencer, C. A., Burke, A. A., . . . D’Cunha, G. B. (2010). Purification of peroxidase from horseradish (</a:t>
            </a:r>
            <a:r>
              <a:rPr lang="en-US" sz="2400" err="1">
                <a:effectLst/>
                <a:latin typeface="Times New Roman" panose="02020603050405020304" pitchFamily="18" charset="0"/>
                <a:ea typeface="Calibri" panose="020F0502020204030204" pitchFamily="34" charset="0"/>
              </a:rPr>
              <a:t>armoracia</a:t>
            </a:r>
            <a:r>
              <a:rPr lang="en-US" sz="2400">
                <a:effectLst/>
                <a:latin typeface="Times New Roman" panose="02020603050405020304" pitchFamily="18" charset="0"/>
                <a:ea typeface="Calibri" panose="020F0502020204030204" pitchFamily="34" charset="0"/>
              </a:rPr>
              <a:t> rusticana) roots. </a:t>
            </a:r>
            <a:r>
              <a:rPr lang="en-US" sz="2400" i="1">
                <a:effectLst/>
                <a:latin typeface="Times New Roman" panose="02020603050405020304" pitchFamily="18" charset="0"/>
                <a:ea typeface="Calibri" panose="020F0502020204030204" pitchFamily="34" charset="0"/>
              </a:rPr>
              <a:t>Journal of Agricultural and Food Chemistry</a:t>
            </a:r>
            <a:r>
              <a:rPr lang="en-US" sz="2400">
                <a:effectLst/>
                <a:latin typeface="Times New Roman" panose="02020603050405020304" pitchFamily="18" charset="0"/>
                <a:ea typeface="Calibri" panose="020F0502020204030204" pitchFamily="34" charset="0"/>
              </a:rPr>
              <a:t>, 58(15), 8471-8476. doi:10.1021/jf100786h</a:t>
            </a:r>
          </a:p>
          <a:p>
            <a:pPr marL="342900" indent="-342900">
              <a:buFont typeface="+mj-lt"/>
              <a:buAutoNum type="arabicPeriod"/>
            </a:pPr>
            <a:r>
              <a:rPr lang="en-US" sz="2400" b="0" i="0">
                <a:effectLst/>
                <a:latin typeface="Times New Roman" panose="02020603050405020304" pitchFamily="18" charset="0"/>
                <a:cs typeface="Times New Roman" panose="02020603050405020304" pitchFamily="18" charset="0"/>
              </a:rPr>
              <a:t>Goodwin, D. C., &amp; </a:t>
            </a:r>
            <a:r>
              <a:rPr lang="en-US" sz="2400" b="0" i="0" err="1">
                <a:effectLst/>
                <a:latin typeface="Times New Roman" panose="02020603050405020304" pitchFamily="18" charset="0"/>
                <a:cs typeface="Times New Roman" panose="02020603050405020304" pitchFamily="18" charset="0"/>
              </a:rPr>
              <a:t>Hertwig</a:t>
            </a:r>
            <a:r>
              <a:rPr lang="en-US" sz="2400" b="0" i="0">
                <a:effectLst/>
                <a:latin typeface="Times New Roman" panose="02020603050405020304" pitchFamily="18" charset="0"/>
                <a:cs typeface="Times New Roman" panose="02020603050405020304" pitchFamily="18" charset="0"/>
              </a:rPr>
              <a:t>, K. M. (2003). Peroxidase-catalyzed oxidation of </a:t>
            </a:r>
            <a:r>
              <a:rPr lang="en-US" sz="2400" b="0" i="0" err="1">
                <a:effectLst/>
                <a:latin typeface="Times New Roman" panose="02020603050405020304" pitchFamily="18" charset="0"/>
                <a:cs typeface="Times New Roman" panose="02020603050405020304" pitchFamily="18" charset="0"/>
              </a:rPr>
              <a:t>capsaicinoids</a:t>
            </a:r>
            <a:r>
              <a:rPr lang="en-US" sz="2400" b="0" i="0">
                <a:effectLst/>
                <a:latin typeface="Times New Roman" panose="02020603050405020304" pitchFamily="18" charset="0"/>
                <a:cs typeface="Times New Roman" panose="02020603050405020304" pitchFamily="18" charset="0"/>
              </a:rPr>
              <a:t>: Steady-state and transient-state kinetic studies.</a:t>
            </a:r>
            <a:r>
              <a:rPr lang="en-US" sz="2400" b="0" i="1">
                <a:effectLst/>
                <a:latin typeface="Times New Roman" panose="02020603050405020304" pitchFamily="18" charset="0"/>
                <a:cs typeface="Times New Roman" panose="02020603050405020304" pitchFamily="18" charset="0"/>
              </a:rPr>
              <a:t> Archives of Biochemistry and Biophysics, 417</a:t>
            </a:r>
            <a:r>
              <a:rPr lang="en-US" sz="2400" b="0" i="0">
                <a:effectLst/>
                <a:latin typeface="Times New Roman" panose="02020603050405020304" pitchFamily="18" charset="0"/>
                <a:cs typeface="Times New Roman" panose="02020603050405020304" pitchFamily="18" charset="0"/>
              </a:rPr>
              <a:t>(1), 18-26. doi:10.1016/S0003-9861(03)00321-7</a:t>
            </a:r>
          </a:p>
          <a:p>
            <a:pPr marL="342900" indent="-342900">
              <a:buFont typeface="+mj-lt"/>
              <a:buAutoNum type="arabicPeriod"/>
            </a:pPr>
            <a:endParaRPr lang="en-US" sz="2000">
              <a:latin typeface="Times New Roman" panose="02020603050405020304" pitchFamily="18" charset="0"/>
              <a:cs typeface="Times New Roman" panose="02020603050405020304" pitchFamily="18" charset="0"/>
            </a:endParaRPr>
          </a:p>
        </p:txBody>
      </p:sp>
      <p:sp>
        <p:nvSpPr>
          <p:cNvPr id="160" name="Rectangle 159"/>
          <p:cNvSpPr/>
          <p:nvPr/>
        </p:nvSpPr>
        <p:spPr>
          <a:xfrm>
            <a:off x="15195135" y="22552208"/>
            <a:ext cx="21945600" cy="261610"/>
          </a:xfrm>
          <a:prstGeom prst="rect">
            <a:avLst/>
          </a:prstGeom>
        </p:spPr>
        <p:txBody>
          <a:bodyPr>
            <a:spAutoFit/>
          </a:bodyPr>
          <a:lstStyle/>
          <a:p>
            <a:r>
              <a:rPr lang="en-US" sz="1100">
                <a:solidFill>
                  <a:prstClr val="black"/>
                </a:solidFill>
                <a:latin typeface="Lucida Grande"/>
                <a:cs typeface="Lucida Grande"/>
              </a:rPr>
              <a:t>  1        2       3       4        5       6        7       8        9      10      11     12      13      14 </a:t>
            </a:r>
            <a:endParaRPr lang="en-US"/>
          </a:p>
        </p:txBody>
      </p:sp>
      <p:sp>
        <p:nvSpPr>
          <p:cNvPr id="162" name="TextBox 161"/>
          <p:cNvSpPr txBox="1"/>
          <p:nvPr/>
        </p:nvSpPr>
        <p:spPr>
          <a:xfrm>
            <a:off x="10725448" y="4696983"/>
            <a:ext cx="22440303" cy="27643512"/>
          </a:xfrm>
          <a:prstGeom prst="rect">
            <a:avLst/>
          </a:prstGeom>
          <a:solidFill>
            <a:srgbClr val="FFFFFF"/>
          </a:solidFill>
          <a:ln cap="rnd">
            <a:solidFill>
              <a:schemeClr val="tx1"/>
            </a:solidFill>
          </a:ln>
        </p:spPr>
        <p:txBody>
          <a:bodyPr wrap="square" lIns="182880" rIns="182880" rtlCol="0">
            <a:noAutofit/>
          </a:bodyPr>
          <a:lstStyle/>
          <a:p>
            <a:pPr algn="just"/>
            <a:endParaRPr lang="en-US" sz="1800">
              <a:latin typeface="Times New Roman"/>
              <a:cs typeface="Times New Roman"/>
            </a:endParaRPr>
          </a:p>
        </p:txBody>
      </p:sp>
      <p:sp>
        <p:nvSpPr>
          <p:cNvPr id="165" name="TextBox 164"/>
          <p:cNvSpPr txBox="1"/>
          <p:nvPr/>
        </p:nvSpPr>
        <p:spPr>
          <a:xfrm>
            <a:off x="797830" y="4878454"/>
            <a:ext cx="9312771" cy="11212686"/>
          </a:xfrm>
          <a:prstGeom prst="rect">
            <a:avLst/>
          </a:prstGeom>
          <a:solidFill>
            <a:schemeClr val="bg1"/>
          </a:solidFill>
          <a:ln>
            <a:solidFill>
              <a:srgbClr val="000000"/>
            </a:solidFill>
          </a:ln>
        </p:spPr>
        <p:txBody>
          <a:bodyPr wrap="square" lIns="131445" tIns="65723" rIns="131445" bIns="65723" rtlCol="0" anchor="t">
            <a:spAutoFit/>
          </a:bodyPr>
          <a:lstStyle/>
          <a:p>
            <a:endParaRPr lang="en-US" sz="2400">
              <a:latin typeface="Times New Roman"/>
              <a:cs typeface="Times New Roman"/>
            </a:endParaRPr>
          </a:p>
          <a:p>
            <a:r>
              <a:rPr lang="en-US" sz="2400">
                <a:latin typeface="Times New Roman"/>
                <a:cs typeface="Times New Roman"/>
              </a:rPr>
              <a:t>Peroxidases are a ubiquitous class of enzymes found in plants, fungi, and other higher organisms that catalyze chemical oxidations using hydrogen peroxide as an oxidant.  The electron donors can be polyphenolic compounds, ascorbate, and several amino acids (1). </a:t>
            </a:r>
            <a:r>
              <a:rPr lang="en-US" sz="2400" kern="1200">
                <a:solidFill>
                  <a:srgbClr val="000000"/>
                </a:solidFill>
                <a:effectLst/>
                <a:latin typeface="Times New Roman" panose="02020603050405020304" pitchFamily="18" charset="0"/>
                <a:ea typeface="Times New Roman" panose="02020603050405020304" pitchFamily="18" charset="0"/>
              </a:rPr>
              <a:t>Specifically, horseradish peroxidase (HRP) has been the most commonly used and studied. HRP first appeared in scientific literature approximately 200 years ago and has been the subject of numerous studies (2).</a:t>
            </a:r>
            <a:r>
              <a:rPr lang="en-US" sz="2400">
                <a:latin typeface="Times New Roman"/>
                <a:cs typeface="Times New Roman"/>
              </a:rPr>
              <a:t> Peroxidases have many potential uses, including large-scale biocatalytic functions and wastewater remediation.  In relation to remedial applications, the ability to degrade halogenated phenolic wastewater contaminants is a significant challenge, one that this project will directly address.  </a:t>
            </a:r>
            <a:r>
              <a:rPr lang="en-US" sz="2400">
                <a:ea typeface="+mn-lt"/>
                <a:cs typeface="+mn-lt"/>
              </a:rPr>
              <a:t>The </a:t>
            </a:r>
            <a:r>
              <a:rPr lang="en-US" sz="2400">
                <a:latin typeface="Times New Roman"/>
                <a:cs typeface="Times New Roman"/>
              </a:rPr>
              <a:t>specific purpose of this research is to observe the ability of selected purified peroxidase samples to degrade a variety of toxic fluorinated phenolic compounds and compare these rates to determine the optimal sample for degradation. This will be achieved by screening common plant samples for optimal rates of degradation using phenol derivatives with diverse fluorine substitution patterns. Through screening of our peroxidase “library,” a group of peroxidases coming from the squash family have emerged as outstanding candidates for this type of application (Figure 1). This is due to the extremely high rate of catalysis in the breakdown of fluorinated phenolic substrates.  In this group, the skin showed especially high activity. Thus, we will describe methods for purifying five different squash peroxidases from the skin of these fruits and provide a full characterization of the individual enzymes, including molecular weight and catalytic prowess in the desired catalytic process.  The ability of each peroxidase to degrade a variety of fluorinated aromatic compounds will be reported in terms of their efficiency, pH optimum, and overall rates of catalysis. By studying these squash/zucchini peroxidase, we hope to find more options and better sources for catalysts for these oxidative reactions. </a:t>
            </a:r>
          </a:p>
        </p:txBody>
      </p:sp>
      <p:sp>
        <p:nvSpPr>
          <p:cNvPr id="166" name="TextBox 165"/>
          <p:cNvSpPr txBox="1"/>
          <p:nvPr/>
        </p:nvSpPr>
        <p:spPr>
          <a:xfrm>
            <a:off x="797833" y="4391753"/>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Times New Roman"/>
                <a:cs typeface="Times New Roman"/>
              </a:rPr>
              <a:t>Abstract and Background</a:t>
            </a:r>
            <a:endParaRPr lang="en-US" sz="6000">
              <a:solidFill>
                <a:schemeClr val="bg1"/>
              </a:solidFill>
              <a:latin typeface="Times New Roman"/>
              <a:cs typeface="Times New Roman"/>
            </a:endParaRPr>
          </a:p>
        </p:txBody>
      </p:sp>
      <p:sp>
        <p:nvSpPr>
          <p:cNvPr id="167" name="TextBox 166"/>
          <p:cNvSpPr txBox="1"/>
          <p:nvPr/>
        </p:nvSpPr>
        <p:spPr>
          <a:xfrm>
            <a:off x="806971" y="17369201"/>
            <a:ext cx="9312772" cy="3087385"/>
          </a:xfrm>
          <a:prstGeom prst="rect">
            <a:avLst/>
          </a:prstGeom>
          <a:solidFill>
            <a:schemeClr val="bg1"/>
          </a:solidFill>
          <a:ln>
            <a:solidFill>
              <a:schemeClr val="tx1"/>
            </a:solidFill>
          </a:ln>
        </p:spPr>
        <p:txBody>
          <a:bodyPr wrap="square" lIns="131445" tIns="65723" rIns="131445" bIns="65723" rtlCol="0" anchor="t">
            <a:spAutoFit/>
          </a:bodyPr>
          <a:lstStyle/>
          <a:p>
            <a:pPr marL="457200" indent="-457200">
              <a:buFont typeface="+mj-lt"/>
              <a:buAutoNum type="arabicParenR"/>
            </a:pPr>
            <a:r>
              <a:rPr lang="en-US" sz="2400">
                <a:latin typeface="Times New Roman"/>
                <a:cs typeface="Times New Roman"/>
              </a:rPr>
              <a:t>To develop a purification scheme and obtain large quantities of purified squash peroxidase by using multiple purification methods</a:t>
            </a:r>
          </a:p>
          <a:p>
            <a:pPr marL="457200" indent="-457200">
              <a:buFont typeface="+mj-lt"/>
              <a:buAutoNum type="arabicParenR"/>
            </a:pPr>
            <a:endParaRPr lang="en-US" sz="2400">
              <a:latin typeface="Times New Roman"/>
              <a:cs typeface="Times New Roman"/>
            </a:endParaRPr>
          </a:p>
          <a:p>
            <a:pPr marL="457200" indent="-457200">
              <a:buFont typeface="+mj-lt"/>
              <a:buAutoNum type="arabicParenR"/>
            </a:pPr>
            <a:r>
              <a:rPr lang="en-US" sz="2400">
                <a:latin typeface="Times New Roman"/>
                <a:cs typeface="Times New Roman"/>
              </a:rPr>
              <a:t>To screen the squash/zucchini samples for rates of overall degradation with different fluorinated phenolic substrates</a:t>
            </a:r>
          </a:p>
          <a:p>
            <a:pPr marL="457200" indent="-457200">
              <a:buFont typeface="+mj-lt"/>
              <a:buAutoNum type="arabicParenR"/>
            </a:pPr>
            <a:endParaRPr lang="en-US" sz="2400">
              <a:latin typeface="Times New Roman"/>
              <a:cs typeface="Times New Roman"/>
            </a:endParaRPr>
          </a:p>
          <a:p>
            <a:pPr marL="457200" indent="-457200">
              <a:buFont typeface="+mj-lt"/>
              <a:buAutoNum type="arabicParenR"/>
            </a:pPr>
            <a:r>
              <a:rPr lang="en-US" sz="2400">
                <a:latin typeface="Times New Roman"/>
                <a:cs typeface="Times New Roman"/>
              </a:rPr>
              <a:t>To characterize the peroxidase in terms of its physical and chemical properties</a:t>
            </a:r>
            <a:endParaRPr lang="en-US" sz="2400">
              <a:highlight>
                <a:srgbClr val="FFFF00"/>
              </a:highlight>
              <a:latin typeface="Times New Roman"/>
              <a:cs typeface="Times New Roman"/>
            </a:endParaRPr>
          </a:p>
        </p:txBody>
      </p:sp>
      <p:sp>
        <p:nvSpPr>
          <p:cNvPr id="168" name="TextBox 167"/>
          <p:cNvSpPr txBox="1"/>
          <p:nvPr/>
        </p:nvSpPr>
        <p:spPr>
          <a:xfrm>
            <a:off x="806973" y="16493388"/>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a:solidFill>
                  <a:schemeClr val="bg1"/>
                </a:solidFill>
                <a:latin typeface="Times New Roman"/>
                <a:cs typeface="Times New Roman"/>
              </a:rPr>
              <a:t>Research Questions</a:t>
            </a:r>
            <a:endParaRPr lang="en-US" sz="6000">
              <a:solidFill>
                <a:schemeClr val="bg1"/>
              </a:solidFill>
              <a:latin typeface="Times New Roman"/>
              <a:cs typeface="Times New Roman"/>
            </a:endParaRPr>
          </a:p>
        </p:txBody>
      </p:sp>
      <p:sp>
        <p:nvSpPr>
          <p:cNvPr id="170" name="TextBox 169"/>
          <p:cNvSpPr txBox="1"/>
          <p:nvPr/>
        </p:nvSpPr>
        <p:spPr>
          <a:xfrm>
            <a:off x="796797" y="21691409"/>
            <a:ext cx="9302451" cy="10676415"/>
          </a:xfrm>
          <a:prstGeom prst="rect">
            <a:avLst/>
          </a:prstGeom>
          <a:solidFill>
            <a:schemeClr val="bg1"/>
          </a:solidFill>
          <a:ln cap="rnd">
            <a:solidFill>
              <a:schemeClr val="tx1"/>
            </a:solidFill>
          </a:ln>
        </p:spPr>
        <p:txBody>
          <a:bodyPr wrap="square" lIns="182880" tIns="45720" rIns="182880" bIns="45720" rtlCol="0" anchor="t">
            <a:noAutofit/>
          </a:bodyPr>
          <a:lstStyle/>
          <a:p>
            <a:pPr algn="just"/>
            <a:r>
              <a:rPr lang="en-US" sz="2400">
                <a:latin typeface="Times New Roman"/>
                <a:cs typeface="Times New Roman"/>
              </a:rPr>
              <a:t>This study involves characterizing the peroxidase enzyme isolated from squash and studying activities and oxidative properties, increasing its potential for industrial or biotechnological value. In order to complete this objective, a large amount of purified squash peroxidase will be generated, the peroxidase will be characterized, according to its chemical and physical properties, and the oxidative properties with breakdown of fluorinated compounds will be explored.</a:t>
            </a:r>
          </a:p>
          <a:p>
            <a:pPr algn="just"/>
            <a:r>
              <a:rPr lang="en-US" sz="2400">
                <a:latin typeface="Times New Roman"/>
                <a:cs typeface="Times New Roman"/>
              </a:rPr>
              <a:t>Plant material from squash and zucchini will be processed and crushed with buffer solution. The peroxidase will then be isolated using a variation of a standard purification protocol from published peroxidase research (3). The peroxidase will be further purified using chromatography, ammonium sulfate precipitation, and dialysis. It will then be analyzed by SDS-Page to determine its purity (Scheme 1, Figure 3).</a:t>
            </a:r>
          </a:p>
          <a:p>
            <a:pPr algn="just"/>
            <a:r>
              <a:rPr lang="en-US" sz="2400">
                <a:latin typeface="Times New Roman"/>
                <a:cs typeface="Times New Roman"/>
              </a:rPr>
              <a:t>Once these samples have been purified, a heme analysis will be performed using HPLC to confirm the presence of heme in the sample, determining its concentration (Figure 3). Moreover, various kinetics assays will be performed to assess peroxidase activity by determining Km and Vmax by the rate at which the enzyme oxidizes guaiacol and how tightly it binds to guaiacol during the reaction. (Figure 3). </a:t>
            </a:r>
          </a:p>
          <a:p>
            <a:pPr algn="just"/>
            <a:r>
              <a:rPr lang="en-US" sz="2400">
                <a:latin typeface="Times New Roman"/>
                <a:cs typeface="Times New Roman"/>
              </a:rPr>
              <a:t>Additional oxidative activities related to squash peroxidase will also be explored. A series of fluorinated substrates will be used in order to study the influence of these substrates on the redox properties of the enzyme using HPLC analysis.  The substrates included in the fluorinated series will be 4-fluorophenol, 3,4-difluorophenol, 3,4,5-trifluorophenol, and 2,3,4,5,6-pentafluorophenol. The degradation of the fluorinated series will be examined to determine the reactivates enzyme (Figure 4). In order to identify the products of the peroxidase reaction, mass spectrometry will be used.</a:t>
            </a:r>
          </a:p>
        </p:txBody>
      </p:sp>
      <p:sp>
        <p:nvSpPr>
          <p:cNvPr id="171" name="TextBox 170"/>
          <p:cNvSpPr txBox="1"/>
          <p:nvPr/>
        </p:nvSpPr>
        <p:spPr>
          <a:xfrm>
            <a:off x="806973" y="20874945"/>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Times New Roman"/>
                <a:cs typeface="Times New Roman"/>
              </a:rPr>
              <a:t>Methods</a:t>
            </a:r>
            <a:endParaRPr lang="en-US" sz="6000">
              <a:solidFill>
                <a:schemeClr val="bg1"/>
              </a:solidFill>
              <a:latin typeface="Times New Roman"/>
              <a:cs typeface="Times New Roman"/>
            </a:endParaRPr>
          </a:p>
        </p:txBody>
      </p:sp>
      <p:sp>
        <p:nvSpPr>
          <p:cNvPr id="178" name="TextBox 177"/>
          <p:cNvSpPr txBox="1"/>
          <p:nvPr/>
        </p:nvSpPr>
        <p:spPr>
          <a:xfrm>
            <a:off x="34039958" y="24949022"/>
            <a:ext cx="93215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Times New Roman"/>
                <a:cs typeface="Times New Roman"/>
              </a:rPr>
              <a:t>References</a:t>
            </a:r>
            <a:endParaRPr lang="en-US" sz="6000">
              <a:solidFill>
                <a:schemeClr val="bg1"/>
              </a:solidFill>
              <a:latin typeface="Times New Roman"/>
              <a:cs typeface="Times New Roman"/>
            </a:endParaRPr>
          </a:p>
        </p:txBody>
      </p:sp>
      <p:sp>
        <p:nvSpPr>
          <p:cNvPr id="82" name="TextBox 81">
            <a:extLst>
              <a:ext uri="{FF2B5EF4-FFF2-40B4-BE49-F238E27FC236}">
                <a16:creationId xmlns:a16="http://schemas.microsoft.com/office/drawing/2014/main" id="{8158F845-71EC-4891-BC41-D948FFF09CFB}"/>
              </a:ext>
            </a:extLst>
          </p:cNvPr>
          <p:cNvSpPr txBox="1"/>
          <p:nvPr/>
        </p:nvSpPr>
        <p:spPr>
          <a:xfrm>
            <a:off x="10988715" y="20217378"/>
            <a:ext cx="9066052" cy="3880334"/>
          </a:xfrm>
          <a:prstGeom prst="rect">
            <a:avLst/>
          </a:prstGeom>
          <a:noFill/>
        </p:spPr>
        <p:txBody>
          <a:bodyPr wrap="square" rtlCol="0">
            <a:spAutoFit/>
          </a:bodyPr>
          <a:lstStyle/>
          <a:p>
            <a:pPr algn="just"/>
            <a:r>
              <a:rPr lang="en-US" sz="2400" b="1">
                <a:latin typeface="Times New Roman"/>
                <a:cs typeface="Times New Roman"/>
              </a:rPr>
              <a:t>Scheme 1. Standard purification method. </a:t>
            </a:r>
          </a:p>
          <a:p>
            <a:pPr algn="just"/>
            <a:r>
              <a:rPr lang="en-US" sz="2400">
                <a:latin typeface="Times New Roman"/>
                <a:cs typeface="Times New Roman"/>
              </a:rPr>
              <a:t>The purification method currently being used is a process that takes the crude sample and runs it through column chromatography in order to separate out the peroxidase from the waste. The liquid from the column chromatography is then processed through an ammonium sulfate purification in order to precipitate out the peroxidase enzyme, which will then be resuspended and put through dialysis to ensure that high salt concentration does not interfere with future results. This method is still being improved upon as more plant sources are tested and according to the results of the assays.</a:t>
            </a:r>
          </a:p>
        </p:txBody>
      </p:sp>
      <p:grpSp>
        <p:nvGrpSpPr>
          <p:cNvPr id="83" name="Group 82">
            <a:extLst>
              <a:ext uri="{FF2B5EF4-FFF2-40B4-BE49-F238E27FC236}">
                <a16:creationId xmlns:a16="http://schemas.microsoft.com/office/drawing/2014/main" id="{DB2861E2-5D5E-4F70-B6BF-CD4CF1237B19}"/>
              </a:ext>
            </a:extLst>
          </p:cNvPr>
          <p:cNvGrpSpPr/>
          <p:nvPr/>
        </p:nvGrpSpPr>
        <p:grpSpPr>
          <a:xfrm>
            <a:off x="11010035" y="15743735"/>
            <a:ext cx="8706842" cy="4457621"/>
            <a:chOff x="11979375" y="13123986"/>
            <a:chExt cx="9558964" cy="4843323"/>
          </a:xfrm>
        </p:grpSpPr>
        <p:sp>
          <p:nvSpPr>
            <p:cNvPr id="86" name="Rectangle 85">
              <a:extLst>
                <a:ext uri="{FF2B5EF4-FFF2-40B4-BE49-F238E27FC236}">
                  <a16:creationId xmlns:a16="http://schemas.microsoft.com/office/drawing/2014/main" id="{6C093F3B-0216-481D-8D0E-24CD67603922}"/>
                </a:ext>
              </a:extLst>
            </p:cNvPr>
            <p:cNvSpPr/>
            <p:nvPr/>
          </p:nvSpPr>
          <p:spPr>
            <a:xfrm>
              <a:off x="11979375" y="13661183"/>
              <a:ext cx="1705258" cy="7789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a:t>Crude Sample</a:t>
              </a:r>
            </a:p>
          </p:txBody>
        </p:sp>
        <p:sp>
          <p:nvSpPr>
            <p:cNvPr id="87" name="Rectangle 86">
              <a:extLst>
                <a:ext uri="{FF2B5EF4-FFF2-40B4-BE49-F238E27FC236}">
                  <a16:creationId xmlns:a16="http://schemas.microsoft.com/office/drawing/2014/main" id="{A5221F60-8EFA-4E8A-BA75-FF15F468240D}"/>
                </a:ext>
              </a:extLst>
            </p:cNvPr>
            <p:cNvSpPr/>
            <p:nvPr/>
          </p:nvSpPr>
          <p:spPr>
            <a:xfrm>
              <a:off x="19124215" y="13123986"/>
              <a:ext cx="2340069" cy="159243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a:t>0-40% Ammonium Sulfate Purification</a:t>
              </a:r>
            </a:p>
          </p:txBody>
        </p:sp>
        <p:sp>
          <p:nvSpPr>
            <p:cNvPr id="88" name="Rectangle 87">
              <a:extLst>
                <a:ext uri="{FF2B5EF4-FFF2-40B4-BE49-F238E27FC236}">
                  <a16:creationId xmlns:a16="http://schemas.microsoft.com/office/drawing/2014/main" id="{2115BC2F-4381-4C94-8440-73057557420A}"/>
                </a:ext>
              </a:extLst>
            </p:cNvPr>
            <p:cNvSpPr/>
            <p:nvPr/>
          </p:nvSpPr>
          <p:spPr>
            <a:xfrm>
              <a:off x="17044520" y="16280317"/>
              <a:ext cx="1937935" cy="96461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Diluted Pellet</a:t>
              </a:r>
            </a:p>
          </p:txBody>
        </p:sp>
        <p:sp>
          <p:nvSpPr>
            <p:cNvPr id="89" name="Rectangle 88">
              <a:extLst>
                <a:ext uri="{FF2B5EF4-FFF2-40B4-BE49-F238E27FC236}">
                  <a16:creationId xmlns:a16="http://schemas.microsoft.com/office/drawing/2014/main" id="{EF4E0CB9-ED77-41FA-9F1B-B303B4E44869}"/>
                </a:ext>
              </a:extLst>
            </p:cNvPr>
            <p:cNvSpPr/>
            <p:nvPr/>
          </p:nvSpPr>
          <p:spPr>
            <a:xfrm>
              <a:off x="19005414" y="16200154"/>
              <a:ext cx="2532925" cy="176715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a:t>40-70% Ammonium Sulfate Purification</a:t>
              </a:r>
            </a:p>
          </p:txBody>
        </p:sp>
        <p:sp>
          <p:nvSpPr>
            <p:cNvPr id="90" name="Rectangle 89">
              <a:extLst>
                <a:ext uri="{FF2B5EF4-FFF2-40B4-BE49-F238E27FC236}">
                  <a16:creationId xmlns:a16="http://schemas.microsoft.com/office/drawing/2014/main" id="{9AF201E2-A9C6-4FAB-AF63-18CE078BDFF2}"/>
                </a:ext>
              </a:extLst>
            </p:cNvPr>
            <p:cNvSpPr/>
            <p:nvPr/>
          </p:nvSpPr>
          <p:spPr>
            <a:xfrm>
              <a:off x="18524377" y="15030405"/>
              <a:ext cx="2087013" cy="96461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Diluted</a:t>
              </a:r>
            </a:p>
            <a:p>
              <a:pPr algn="ctr"/>
              <a:r>
                <a:rPr lang="en-US" sz="2400"/>
                <a:t>Pellet</a:t>
              </a:r>
            </a:p>
          </p:txBody>
        </p:sp>
        <p:cxnSp>
          <p:nvCxnSpPr>
            <p:cNvPr id="91" name="Straight Arrow Connector 90">
              <a:extLst>
                <a:ext uri="{FF2B5EF4-FFF2-40B4-BE49-F238E27FC236}">
                  <a16:creationId xmlns:a16="http://schemas.microsoft.com/office/drawing/2014/main" id="{D037BF20-3B41-4EB5-9C37-A4871DF425E6}"/>
                </a:ext>
              </a:extLst>
            </p:cNvPr>
            <p:cNvCxnSpPr>
              <a:cxnSpLocks/>
            </p:cNvCxnSpPr>
            <p:nvPr/>
          </p:nvCxnSpPr>
          <p:spPr>
            <a:xfrm>
              <a:off x="13684635" y="14050666"/>
              <a:ext cx="1185852" cy="0"/>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92" name="Straight Arrow Connector 91">
              <a:extLst>
                <a:ext uri="{FF2B5EF4-FFF2-40B4-BE49-F238E27FC236}">
                  <a16:creationId xmlns:a16="http://schemas.microsoft.com/office/drawing/2014/main" id="{021825C6-3BC2-413D-869F-F9E7F6FD8D7D}"/>
                </a:ext>
              </a:extLst>
            </p:cNvPr>
            <p:cNvCxnSpPr>
              <a:cxnSpLocks/>
            </p:cNvCxnSpPr>
            <p:nvPr/>
          </p:nvCxnSpPr>
          <p:spPr>
            <a:xfrm>
              <a:off x="17478226" y="14034059"/>
              <a:ext cx="1612904" cy="16606"/>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sp>
          <p:nvSpPr>
            <p:cNvPr id="93" name="Rectangle 92">
              <a:extLst>
                <a:ext uri="{FF2B5EF4-FFF2-40B4-BE49-F238E27FC236}">
                  <a16:creationId xmlns:a16="http://schemas.microsoft.com/office/drawing/2014/main" id="{A0130DC4-772F-4A47-9505-2AA9C3BD1045}"/>
                </a:ext>
              </a:extLst>
            </p:cNvPr>
            <p:cNvSpPr/>
            <p:nvPr/>
          </p:nvSpPr>
          <p:spPr>
            <a:xfrm>
              <a:off x="14952716" y="13340372"/>
              <a:ext cx="2502687" cy="14723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a:t>Column Chromatography using DEAE</a:t>
              </a:r>
            </a:p>
          </p:txBody>
        </p:sp>
        <p:cxnSp>
          <p:nvCxnSpPr>
            <p:cNvPr id="94" name="Straight Arrow Connector 93">
              <a:extLst>
                <a:ext uri="{FF2B5EF4-FFF2-40B4-BE49-F238E27FC236}">
                  <a16:creationId xmlns:a16="http://schemas.microsoft.com/office/drawing/2014/main" id="{AF7C78F0-90A3-43CC-9DDD-C6FB94F74C46}"/>
                </a:ext>
              </a:extLst>
            </p:cNvPr>
            <p:cNvCxnSpPr>
              <a:cxnSpLocks/>
            </p:cNvCxnSpPr>
            <p:nvPr/>
          </p:nvCxnSpPr>
          <p:spPr>
            <a:xfrm flipH="1" flipV="1">
              <a:off x="17044520" y="17183072"/>
              <a:ext cx="1965771" cy="17405"/>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sp>
          <p:nvSpPr>
            <p:cNvPr id="95" name="Rectangle 94">
              <a:extLst>
                <a:ext uri="{FF2B5EF4-FFF2-40B4-BE49-F238E27FC236}">
                  <a16:creationId xmlns:a16="http://schemas.microsoft.com/office/drawing/2014/main" id="{AC0479CD-C1EB-4CD9-9F02-4E69217CBA01}"/>
                </a:ext>
              </a:extLst>
            </p:cNvPr>
            <p:cNvSpPr/>
            <p:nvPr/>
          </p:nvSpPr>
          <p:spPr>
            <a:xfrm>
              <a:off x="12090315" y="16625887"/>
              <a:ext cx="1978841" cy="119227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a:t>Purified Peroxidase Enzyme</a:t>
              </a:r>
            </a:p>
          </p:txBody>
        </p:sp>
        <p:cxnSp>
          <p:nvCxnSpPr>
            <p:cNvPr id="96" name="Straight Arrow Connector 95">
              <a:extLst>
                <a:ext uri="{FF2B5EF4-FFF2-40B4-BE49-F238E27FC236}">
                  <a16:creationId xmlns:a16="http://schemas.microsoft.com/office/drawing/2014/main" id="{E943C5FD-0B12-4FB5-AA9A-20805F2986B7}"/>
                </a:ext>
              </a:extLst>
            </p:cNvPr>
            <p:cNvCxnSpPr>
              <a:cxnSpLocks/>
            </p:cNvCxnSpPr>
            <p:nvPr/>
          </p:nvCxnSpPr>
          <p:spPr>
            <a:xfrm>
              <a:off x="20271876" y="14716422"/>
              <a:ext cx="22373" cy="1483732"/>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sp>
          <p:nvSpPr>
            <p:cNvPr id="97" name="Rectangle 96">
              <a:extLst>
                <a:ext uri="{FF2B5EF4-FFF2-40B4-BE49-F238E27FC236}">
                  <a16:creationId xmlns:a16="http://schemas.microsoft.com/office/drawing/2014/main" id="{E8678373-8ACB-4FD4-BBB4-7C052204902A}"/>
                </a:ext>
              </a:extLst>
            </p:cNvPr>
            <p:cNvSpPr/>
            <p:nvPr/>
          </p:nvSpPr>
          <p:spPr>
            <a:xfrm>
              <a:off x="15008157" y="16636879"/>
              <a:ext cx="1978841" cy="119227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a:t>Dialysis</a:t>
              </a:r>
            </a:p>
          </p:txBody>
        </p:sp>
        <p:cxnSp>
          <p:nvCxnSpPr>
            <p:cNvPr id="98" name="Straight Arrow Connector 97">
              <a:extLst>
                <a:ext uri="{FF2B5EF4-FFF2-40B4-BE49-F238E27FC236}">
                  <a16:creationId xmlns:a16="http://schemas.microsoft.com/office/drawing/2014/main" id="{1E78727B-EC76-423A-9395-CFF8A1CEC686}"/>
                </a:ext>
              </a:extLst>
            </p:cNvPr>
            <p:cNvCxnSpPr>
              <a:cxnSpLocks/>
            </p:cNvCxnSpPr>
            <p:nvPr/>
          </p:nvCxnSpPr>
          <p:spPr>
            <a:xfrm flipH="1">
              <a:off x="14123393" y="17200476"/>
              <a:ext cx="854963" cy="21549"/>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grpSp>
      <p:sp>
        <p:nvSpPr>
          <p:cNvPr id="115" name="TextBox 114">
            <a:extLst>
              <a:ext uri="{FF2B5EF4-FFF2-40B4-BE49-F238E27FC236}">
                <a16:creationId xmlns:a16="http://schemas.microsoft.com/office/drawing/2014/main" id="{067461C6-96E1-4DDF-926A-C9BB0F0E71F7}"/>
              </a:ext>
            </a:extLst>
          </p:cNvPr>
          <p:cNvSpPr txBox="1"/>
          <p:nvPr/>
        </p:nvSpPr>
        <p:spPr>
          <a:xfrm>
            <a:off x="14637498" y="25942877"/>
            <a:ext cx="5597424" cy="6494085"/>
          </a:xfrm>
          <a:prstGeom prst="rect">
            <a:avLst/>
          </a:prstGeom>
          <a:noFill/>
        </p:spPr>
        <p:txBody>
          <a:bodyPr wrap="square" rtlCol="0">
            <a:spAutoFit/>
          </a:bodyPr>
          <a:lstStyle/>
          <a:p>
            <a:pPr algn="just"/>
            <a:r>
              <a:rPr lang="en-US" sz="2400" b="1">
                <a:latin typeface="Times New Roman"/>
                <a:cs typeface="Times New Roman"/>
              </a:rPr>
              <a:t>Figure 2. Determining Purity through Gel Electrophoresis (SDS-Page). </a:t>
            </a:r>
          </a:p>
          <a:p>
            <a:pPr algn="just"/>
            <a:r>
              <a:rPr lang="en-US" sz="2400">
                <a:latin typeface="Times New Roman"/>
                <a:cs typeface="Times New Roman"/>
              </a:rPr>
              <a:t>This gel was run with a molecular marker, crude acorn squash material, a sample from after column chromatography, and a final purified sample. The result indicates the sample was purified to completion because it no longer is visible on the gel after the process of column chromatography. The purification steps taken were centrifugation, column chromatography, ammonium sulfate salting, and dialysis. Additionally, HPLC was run. For this particular plant, ANS, column chromatography appears to be sufficient for a purified sample. </a:t>
            </a:r>
          </a:p>
          <a:p>
            <a:pPr algn="just"/>
            <a:endParaRPr lang="en-US" sz="1600">
              <a:latin typeface="Times New Roman"/>
              <a:cs typeface="Times New Roman"/>
            </a:endParaRPr>
          </a:p>
          <a:p>
            <a:pPr algn="just"/>
            <a:r>
              <a:rPr lang="en-US" sz="1600">
                <a:latin typeface="Times New Roman"/>
                <a:cs typeface="Times New Roman"/>
              </a:rPr>
              <a:t>Fig. 2 Villani, Taylor; “Squash Sample SDS-Page”, Oct. 24, 2020, photograph</a:t>
            </a:r>
          </a:p>
        </p:txBody>
      </p:sp>
      <p:pic>
        <p:nvPicPr>
          <p:cNvPr id="77" name="Picture 76">
            <a:extLst>
              <a:ext uri="{FF2B5EF4-FFF2-40B4-BE49-F238E27FC236}">
                <a16:creationId xmlns:a16="http://schemas.microsoft.com/office/drawing/2014/main" id="{03E7CD21-03F8-48A6-A8C3-0705E6CE2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0591" y="1298527"/>
            <a:ext cx="4840224" cy="1377696"/>
          </a:xfrm>
          <a:prstGeom prst="rect">
            <a:avLst/>
          </a:prstGeom>
        </p:spPr>
      </p:pic>
      <p:grpSp>
        <p:nvGrpSpPr>
          <p:cNvPr id="7" name="Group 6">
            <a:extLst>
              <a:ext uri="{FF2B5EF4-FFF2-40B4-BE49-F238E27FC236}">
                <a16:creationId xmlns:a16="http://schemas.microsoft.com/office/drawing/2014/main" id="{27B44877-4787-4260-A4CE-78D84368A4A2}"/>
              </a:ext>
            </a:extLst>
          </p:cNvPr>
          <p:cNvGrpSpPr/>
          <p:nvPr/>
        </p:nvGrpSpPr>
        <p:grpSpPr>
          <a:xfrm>
            <a:off x="10918842" y="24149833"/>
            <a:ext cx="3702248" cy="7982183"/>
            <a:chOff x="24798343" y="20623531"/>
            <a:chExt cx="2624138" cy="4401560"/>
          </a:xfrm>
        </p:grpSpPr>
        <p:pic>
          <p:nvPicPr>
            <p:cNvPr id="99" name="Picture 98">
              <a:extLst>
                <a:ext uri="{FF2B5EF4-FFF2-40B4-BE49-F238E27FC236}">
                  <a16:creationId xmlns:a16="http://schemas.microsoft.com/office/drawing/2014/main" id="{9743A193-8F23-4514-995B-ECC0DDD099E7}"/>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Lst>
            </a:blip>
            <a:srcRect l="8518" t="12023" r="57285" b="23859"/>
            <a:stretch/>
          </p:blipFill>
          <p:spPr>
            <a:xfrm>
              <a:off x="24826919" y="20623531"/>
              <a:ext cx="2595562" cy="4401560"/>
            </a:xfrm>
            <a:prstGeom prst="rect">
              <a:avLst/>
            </a:prstGeom>
          </p:spPr>
        </p:pic>
        <p:sp>
          <p:nvSpPr>
            <p:cNvPr id="100" name="TextBox 99">
              <a:extLst>
                <a:ext uri="{FF2B5EF4-FFF2-40B4-BE49-F238E27FC236}">
                  <a16:creationId xmlns:a16="http://schemas.microsoft.com/office/drawing/2014/main" id="{1E8090F9-A537-49FC-BCD7-B16159EA38E9}"/>
                </a:ext>
              </a:extLst>
            </p:cNvPr>
            <p:cNvSpPr txBox="1"/>
            <p:nvPr/>
          </p:nvSpPr>
          <p:spPr>
            <a:xfrm>
              <a:off x="25079331" y="20973733"/>
              <a:ext cx="228600" cy="254573"/>
            </a:xfrm>
            <a:prstGeom prst="rect">
              <a:avLst/>
            </a:prstGeom>
            <a:noFill/>
          </p:spPr>
          <p:txBody>
            <a:bodyPr wrap="square" rtlCol="0">
              <a:spAutoFit/>
            </a:bodyPr>
            <a:lstStyle/>
            <a:p>
              <a:r>
                <a:rPr lang="en-US" sz="2400" b="1">
                  <a:solidFill>
                    <a:schemeClr val="bg1"/>
                  </a:solidFill>
                </a:rPr>
                <a:t>1</a:t>
              </a:r>
            </a:p>
          </p:txBody>
        </p:sp>
        <p:sp>
          <p:nvSpPr>
            <p:cNvPr id="101" name="TextBox 100">
              <a:extLst>
                <a:ext uri="{FF2B5EF4-FFF2-40B4-BE49-F238E27FC236}">
                  <a16:creationId xmlns:a16="http://schemas.microsoft.com/office/drawing/2014/main" id="{728BA583-989A-4E90-A3B2-CA9EA05D399C}"/>
                </a:ext>
              </a:extLst>
            </p:cNvPr>
            <p:cNvSpPr txBox="1"/>
            <p:nvPr/>
          </p:nvSpPr>
          <p:spPr>
            <a:xfrm>
              <a:off x="25527006" y="20973733"/>
              <a:ext cx="228600" cy="254573"/>
            </a:xfrm>
            <a:prstGeom prst="rect">
              <a:avLst/>
            </a:prstGeom>
            <a:noFill/>
          </p:spPr>
          <p:txBody>
            <a:bodyPr wrap="square" rtlCol="0">
              <a:spAutoFit/>
            </a:bodyPr>
            <a:lstStyle/>
            <a:p>
              <a:r>
                <a:rPr lang="en-US" sz="2400" b="1">
                  <a:solidFill>
                    <a:schemeClr val="bg1"/>
                  </a:solidFill>
                </a:rPr>
                <a:t>2</a:t>
              </a:r>
            </a:p>
          </p:txBody>
        </p:sp>
        <p:sp>
          <p:nvSpPr>
            <p:cNvPr id="102" name="TextBox 101">
              <a:extLst>
                <a:ext uri="{FF2B5EF4-FFF2-40B4-BE49-F238E27FC236}">
                  <a16:creationId xmlns:a16="http://schemas.microsoft.com/office/drawing/2014/main" id="{A8F367C0-0DAD-40D1-83A5-480B27797555}"/>
                </a:ext>
              </a:extLst>
            </p:cNvPr>
            <p:cNvSpPr txBox="1"/>
            <p:nvPr/>
          </p:nvSpPr>
          <p:spPr>
            <a:xfrm>
              <a:off x="26011194" y="20941386"/>
              <a:ext cx="228600" cy="254573"/>
            </a:xfrm>
            <a:prstGeom prst="rect">
              <a:avLst/>
            </a:prstGeom>
            <a:noFill/>
          </p:spPr>
          <p:txBody>
            <a:bodyPr wrap="square" rtlCol="0">
              <a:spAutoFit/>
            </a:bodyPr>
            <a:lstStyle/>
            <a:p>
              <a:r>
                <a:rPr lang="en-US" sz="2400" b="1">
                  <a:solidFill>
                    <a:schemeClr val="bg1"/>
                  </a:solidFill>
                </a:rPr>
                <a:t>3</a:t>
              </a:r>
            </a:p>
          </p:txBody>
        </p:sp>
        <p:sp>
          <p:nvSpPr>
            <p:cNvPr id="103" name="TextBox 102">
              <a:extLst>
                <a:ext uri="{FF2B5EF4-FFF2-40B4-BE49-F238E27FC236}">
                  <a16:creationId xmlns:a16="http://schemas.microsoft.com/office/drawing/2014/main" id="{46AD4FA3-B084-41F7-AF1F-BD05B7F645E2}"/>
                </a:ext>
              </a:extLst>
            </p:cNvPr>
            <p:cNvSpPr txBox="1"/>
            <p:nvPr/>
          </p:nvSpPr>
          <p:spPr>
            <a:xfrm>
              <a:off x="26442995" y="20931301"/>
              <a:ext cx="228600" cy="254573"/>
            </a:xfrm>
            <a:prstGeom prst="rect">
              <a:avLst/>
            </a:prstGeom>
            <a:noFill/>
          </p:spPr>
          <p:txBody>
            <a:bodyPr wrap="square" rtlCol="0">
              <a:spAutoFit/>
            </a:bodyPr>
            <a:lstStyle/>
            <a:p>
              <a:r>
                <a:rPr lang="en-US" sz="2400" b="1">
                  <a:solidFill>
                    <a:schemeClr val="bg1"/>
                  </a:solidFill>
                </a:rPr>
                <a:t>4</a:t>
              </a:r>
            </a:p>
          </p:txBody>
        </p:sp>
        <p:sp>
          <p:nvSpPr>
            <p:cNvPr id="104" name="TextBox 103">
              <a:extLst>
                <a:ext uri="{FF2B5EF4-FFF2-40B4-BE49-F238E27FC236}">
                  <a16:creationId xmlns:a16="http://schemas.microsoft.com/office/drawing/2014/main" id="{DD67CBAE-E778-4AA3-9A23-3617936460B5}"/>
                </a:ext>
              </a:extLst>
            </p:cNvPr>
            <p:cNvSpPr txBox="1"/>
            <p:nvPr/>
          </p:nvSpPr>
          <p:spPr>
            <a:xfrm>
              <a:off x="24838824" y="22581999"/>
              <a:ext cx="481013" cy="203658"/>
            </a:xfrm>
            <a:prstGeom prst="rect">
              <a:avLst/>
            </a:prstGeom>
            <a:noFill/>
          </p:spPr>
          <p:txBody>
            <a:bodyPr wrap="square" rtlCol="0">
              <a:spAutoFit/>
            </a:bodyPr>
            <a:lstStyle/>
            <a:p>
              <a:r>
                <a:rPr lang="en-US" sz="1800">
                  <a:solidFill>
                    <a:schemeClr val="bg1"/>
                  </a:solidFill>
                </a:rPr>
                <a:t>50</a:t>
              </a:r>
            </a:p>
          </p:txBody>
        </p:sp>
        <p:sp>
          <p:nvSpPr>
            <p:cNvPr id="105" name="TextBox 104">
              <a:extLst>
                <a:ext uri="{FF2B5EF4-FFF2-40B4-BE49-F238E27FC236}">
                  <a16:creationId xmlns:a16="http://schemas.microsoft.com/office/drawing/2014/main" id="{5CAF39DC-C1C6-44A5-AA8F-28206E5847BD}"/>
                </a:ext>
              </a:extLst>
            </p:cNvPr>
            <p:cNvSpPr txBox="1"/>
            <p:nvPr/>
          </p:nvSpPr>
          <p:spPr>
            <a:xfrm>
              <a:off x="24838824" y="23017327"/>
              <a:ext cx="481013" cy="203658"/>
            </a:xfrm>
            <a:prstGeom prst="rect">
              <a:avLst/>
            </a:prstGeom>
            <a:noFill/>
          </p:spPr>
          <p:txBody>
            <a:bodyPr wrap="square" rtlCol="0">
              <a:spAutoFit/>
            </a:bodyPr>
            <a:lstStyle/>
            <a:p>
              <a:r>
                <a:rPr lang="en-US" sz="1800">
                  <a:solidFill>
                    <a:schemeClr val="bg1"/>
                  </a:solidFill>
                </a:rPr>
                <a:t>30</a:t>
              </a:r>
            </a:p>
          </p:txBody>
        </p:sp>
        <p:sp>
          <p:nvSpPr>
            <p:cNvPr id="106" name="TextBox 105">
              <a:extLst>
                <a:ext uri="{FF2B5EF4-FFF2-40B4-BE49-F238E27FC236}">
                  <a16:creationId xmlns:a16="http://schemas.microsoft.com/office/drawing/2014/main" id="{1C7F330B-00A1-416B-B5F3-F1CFE100B497}"/>
                </a:ext>
              </a:extLst>
            </p:cNvPr>
            <p:cNvSpPr txBox="1"/>
            <p:nvPr/>
          </p:nvSpPr>
          <p:spPr>
            <a:xfrm>
              <a:off x="24838824" y="23452655"/>
              <a:ext cx="481013" cy="203658"/>
            </a:xfrm>
            <a:prstGeom prst="rect">
              <a:avLst/>
            </a:prstGeom>
            <a:noFill/>
          </p:spPr>
          <p:txBody>
            <a:bodyPr wrap="square" rtlCol="0">
              <a:spAutoFit/>
            </a:bodyPr>
            <a:lstStyle/>
            <a:p>
              <a:r>
                <a:rPr lang="en-US" sz="1800">
                  <a:solidFill>
                    <a:schemeClr val="bg1"/>
                  </a:solidFill>
                </a:rPr>
                <a:t>25</a:t>
              </a:r>
            </a:p>
          </p:txBody>
        </p:sp>
        <p:sp>
          <p:nvSpPr>
            <p:cNvPr id="107" name="TextBox 106">
              <a:extLst>
                <a:ext uri="{FF2B5EF4-FFF2-40B4-BE49-F238E27FC236}">
                  <a16:creationId xmlns:a16="http://schemas.microsoft.com/office/drawing/2014/main" id="{1D78CCC2-0621-45C4-91E1-0725B99A2974}"/>
                </a:ext>
              </a:extLst>
            </p:cNvPr>
            <p:cNvSpPr txBox="1"/>
            <p:nvPr/>
          </p:nvSpPr>
          <p:spPr>
            <a:xfrm>
              <a:off x="24826918" y="23883892"/>
              <a:ext cx="481013" cy="220630"/>
            </a:xfrm>
            <a:prstGeom prst="rect">
              <a:avLst/>
            </a:prstGeom>
            <a:noFill/>
          </p:spPr>
          <p:txBody>
            <a:bodyPr wrap="square" rtlCol="0">
              <a:spAutoFit/>
            </a:bodyPr>
            <a:lstStyle/>
            <a:p>
              <a:r>
                <a:rPr lang="en-US" sz="2000">
                  <a:solidFill>
                    <a:schemeClr val="bg1"/>
                  </a:solidFill>
                </a:rPr>
                <a:t>15</a:t>
              </a:r>
            </a:p>
          </p:txBody>
        </p:sp>
        <p:sp>
          <p:nvSpPr>
            <p:cNvPr id="110" name="TextBox 109">
              <a:extLst>
                <a:ext uri="{FF2B5EF4-FFF2-40B4-BE49-F238E27FC236}">
                  <a16:creationId xmlns:a16="http://schemas.microsoft.com/office/drawing/2014/main" id="{068E4E2C-0BB6-44B6-AFCA-9EFA6BA6FC8F}"/>
                </a:ext>
              </a:extLst>
            </p:cNvPr>
            <p:cNvSpPr txBox="1"/>
            <p:nvPr/>
          </p:nvSpPr>
          <p:spPr>
            <a:xfrm>
              <a:off x="24798343" y="24474151"/>
              <a:ext cx="790575" cy="254573"/>
            </a:xfrm>
            <a:prstGeom prst="rect">
              <a:avLst/>
            </a:prstGeom>
            <a:noFill/>
          </p:spPr>
          <p:txBody>
            <a:bodyPr wrap="square" rtlCol="0">
              <a:spAutoFit/>
            </a:bodyPr>
            <a:lstStyle/>
            <a:p>
              <a:r>
                <a:rPr lang="en-US" sz="2400" err="1">
                  <a:solidFill>
                    <a:schemeClr val="bg1"/>
                  </a:solidFill>
                  <a:latin typeface="Times New Roman" panose="02020603050405020304" pitchFamily="18" charset="0"/>
                  <a:cs typeface="Times New Roman" panose="02020603050405020304" pitchFamily="18" charset="0"/>
                </a:rPr>
                <a:t>kDa</a:t>
              </a:r>
              <a:endParaRPr lang="en-US" sz="2400">
                <a:solidFill>
                  <a:schemeClr val="bg1"/>
                </a:solidFill>
                <a:latin typeface="Times New Roman" panose="02020603050405020304" pitchFamily="18" charset="0"/>
                <a:cs typeface="Times New Roman" panose="02020603050405020304" pitchFamily="18" charset="0"/>
              </a:endParaRPr>
            </a:p>
          </p:txBody>
        </p:sp>
      </p:grpSp>
      <p:sp>
        <p:nvSpPr>
          <p:cNvPr id="74" name="TextBox 73">
            <a:extLst>
              <a:ext uri="{FF2B5EF4-FFF2-40B4-BE49-F238E27FC236}">
                <a16:creationId xmlns:a16="http://schemas.microsoft.com/office/drawing/2014/main" id="{56A59BAA-D820-4D47-A486-AF73A70C294D}"/>
              </a:ext>
            </a:extLst>
          </p:cNvPr>
          <p:cNvSpPr txBox="1"/>
          <p:nvPr/>
        </p:nvSpPr>
        <p:spPr>
          <a:xfrm>
            <a:off x="14687992" y="24149834"/>
            <a:ext cx="554693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a:latin typeface="Times New Roman" panose="02020603050405020304" pitchFamily="18" charset="0"/>
                <a:cs typeface="Times New Roman" panose="02020603050405020304" pitchFamily="18" charset="0"/>
              </a:rPr>
              <a:t>1: molecular marker</a:t>
            </a:r>
          </a:p>
          <a:p>
            <a:r>
              <a:rPr lang="en-US" sz="1800">
                <a:latin typeface="Times New Roman" panose="02020603050405020304" pitchFamily="18" charset="0"/>
                <a:cs typeface="Times New Roman" panose="02020603050405020304" pitchFamily="18" charset="0"/>
              </a:rPr>
              <a:t>2: crude acorn squash material </a:t>
            </a:r>
          </a:p>
          <a:p>
            <a:r>
              <a:rPr lang="en-US" sz="1800">
                <a:latin typeface="Times New Roman" panose="02020603050405020304" pitchFamily="18" charset="0"/>
                <a:cs typeface="Times New Roman" panose="02020603050405020304" pitchFamily="18" charset="0"/>
              </a:rPr>
              <a:t>3: after column chromatography and centrifugation</a:t>
            </a:r>
          </a:p>
          <a:p>
            <a:r>
              <a:rPr lang="en-US" sz="1800">
                <a:latin typeface="Times New Roman" panose="02020603050405020304" pitchFamily="18" charset="0"/>
                <a:cs typeface="Times New Roman" panose="02020603050405020304" pitchFamily="18" charset="0"/>
              </a:rPr>
              <a:t>4: after column chromatography, centrifugation, ammonium sulfate salting, and dialysis  (this sample was used in analysis)</a:t>
            </a:r>
          </a:p>
        </p:txBody>
      </p:sp>
      <p:pic>
        <p:nvPicPr>
          <p:cNvPr id="3" name="Picture 7" descr="Chart, histogram&#10;&#10;Description automatically generated">
            <a:extLst>
              <a:ext uri="{FF2B5EF4-FFF2-40B4-BE49-F238E27FC236}">
                <a16:creationId xmlns:a16="http://schemas.microsoft.com/office/drawing/2014/main" id="{B721602C-E7BB-4628-9C6E-EDC6FC6B3D89}"/>
              </a:ext>
            </a:extLst>
          </p:cNvPr>
          <p:cNvPicPr>
            <a:picLocks noChangeAspect="1"/>
          </p:cNvPicPr>
          <p:nvPr/>
        </p:nvPicPr>
        <p:blipFill rotWithShape="1">
          <a:blip r:embed="rId6"/>
          <a:srcRect l="283" t="3539" r="2062" b="433"/>
          <a:stretch/>
        </p:blipFill>
        <p:spPr>
          <a:xfrm>
            <a:off x="20578369" y="4865764"/>
            <a:ext cx="12602379" cy="7542559"/>
          </a:xfrm>
          <a:prstGeom prst="rect">
            <a:avLst/>
          </a:prstGeom>
        </p:spPr>
      </p:pic>
      <p:sp>
        <p:nvSpPr>
          <p:cNvPr id="6" name="TextBox 5">
            <a:extLst>
              <a:ext uri="{FF2B5EF4-FFF2-40B4-BE49-F238E27FC236}">
                <a16:creationId xmlns:a16="http://schemas.microsoft.com/office/drawing/2014/main" id="{882AC46C-9448-480B-8184-546FF83856C6}"/>
              </a:ext>
            </a:extLst>
          </p:cNvPr>
          <p:cNvSpPr txBox="1"/>
          <p:nvPr/>
        </p:nvSpPr>
        <p:spPr>
          <a:xfrm>
            <a:off x="20699628" y="12737570"/>
            <a:ext cx="1244546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New Roman"/>
                <a:cs typeface="Times New Roman"/>
              </a:rPr>
              <a:t>Figure 3. Time-Constraint Assays Conducted for Butternut Squash Enzyme Sample</a:t>
            </a:r>
            <a:r>
              <a:rPr lang="en-US" sz="2400">
                <a:latin typeface="Times New Roman"/>
                <a:cs typeface="Times New Roman"/>
              </a:rPr>
              <a:t> The image and graph above depict the results of running purified butternut squash enzymatic samples through a time-constraint assay to measure the disappearance of 4-fluorophenol to determine the rate of activity exhibited by the isolated enzyme. The half-life of our 4-flurophenol substrate was reported to be t</a:t>
            </a:r>
            <a:r>
              <a:rPr lang="en-US" sz="2400" baseline="-25000">
                <a:latin typeface="Times New Roman"/>
                <a:cs typeface="Times New Roman"/>
              </a:rPr>
              <a:t>1/2 </a:t>
            </a:r>
            <a:r>
              <a:rPr lang="en-US" sz="2400">
                <a:latin typeface="Times New Roman"/>
                <a:cs typeface="Times New Roman"/>
              </a:rPr>
              <a:t>=3.94 min, while the resulting rate constant of enzymatic functions was reported to be k = 0.16 min</a:t>
            </a:r>
            <a:r>
              <a:rPr lang="en-US" sz="2400" baseline="30000">
                <a:latin typeface="Times New Roman"/>
                <a:cs typeface="Times New Roman"/>
              </a:rPr>
              <a:t>-1</a:t>
            </a:r>
            <a:r>
              <a:rPr lang="en-US" sz="2400">
                <a:latin typeface="Times New Roman"/>
                <a:cs typeface="Times New Roman"/>
              </a:rPr>
              <a:t>. </a:t>
            </a:r>
          </a:p>
        </p:txBody>
      </p:sp>
      <p:pic>
        <p:nvPicPr>
          <p:cNvPr id="11" name="Picture 11" descr="Diagram&#10;&#10;Description automatically generated">
            <a:extLst>
              <a:ext uri="{FF2B5EF4-FFF2-40B4-BE49-F238E27FC236}">
                <a16:creationId xmlns:a16="http://schemas.microsoft.com/office/drawing/2014/main" id="{6B201DA3-A3FA-4544-A066-55DC41AD3EB4}"/>
              </a:ext>
            </a:extLst>
          </p:cNvPr>
          <p:cNvPicPr>
            <a:picLocks noChangeAspect="1"/>
          </p:cNvPicPr>
          <p:nvPr/>
        </p:nvPicPr>
        <p:blipFill rotWithShape="1">
          <a:blip r:embed="rId7"/>
          <a:srcRect l="16981" r="26415" b="-3530"/>
          <a:stretch/>
        </p:blipFill>
        <p:spPr>
          <a:xfrm>
            <a:off x="21945600" y="6006297"/>
            <a:ext cx="1475952" cy="2121394"/>
          </a:xfrm>
          <a:prstGeom prst="rect">
            <a:avLst/>
          </a:prstGeom>
        </p:spPr>
      </p:pic>
      <p:sp>
        <p:nvSpPr>
          <p:cNvPr id="8" name="TextBox 7">
            <a:extLst>
              <a:ext uri="{FF2B5EF4-FFF2-40B4-BE49-F238E27FC236}">
                <a16:creationId xmlns:a16="http://schemas.microsoft.com/office/drawing/2014/main" id="{8DF879AB-04CA-4327-8F61-88A3D2DACC55}"/>
              </a:ext>
            </a:extLst>
          </p:cNvPr>
          <p:cNvSpPr txBox="1"/>
          <p:nvPr/>
        </p:nvSpPr>
        <p:spPr>
          <a:xfrm>
            <a:off x="10946259" y="13312491"/>
            <a:ext cx="9416760" cy="23544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New Roman"/>
                <a:cs typeface="Times"/>
              </a:rPr>
              <a:t>Figure 1. Peroxidase library relative degradation of 4-fluorophenol. </a:t>
            </a:r>
            <a:r>
              <a:rPr lang="en-US" sz="2400">
                <a:latin typeface="Times New Roman"/>
                <a:cs typeface="Times"/>
              </a:rPr>
              <a:t>The peroxidase library was screened to determine which samples have the most peroxidase activity. The 4-FP peak integration area from the chromatograms of each sample were compared and plotted according to percent degradation relative to the least degraded sample.</a:t>
            </a:r>
          </a:p>
          <a:p>
            <a:endParaRPr lang="en-US" sz="1100">
              <a:latin typeface="Times New Roman"/>
              <a:cs typeface="Times"/>
            </a:endParaRPr>
          </a:p>
          <a:p>
            <a:r>
              <a:rPr lang="en-US" sz="1600">
                <a:latin typeface="Times New Roman"/>
                <a:cs typeface="Times"/>
              </a:rPr>
              <a:t>Fig. 1. Kalie, Nuss; “Squash Array”;  Mar 13, 2021;  photograph</a:t>
            </a:r>
          </a:p>
        </p:txBody>
      </p:sp>
      <p:sp>
        <p:nvSpPr>
          <p:cNvPr id="66" name="TextBox 65">
            <a:extLst>
              <a:ext uri="{FF2B5EF4-FFF2-40B4-BE49-F238E27FC236}">
                <a16:creationId xmlns:a16="http://schemas.microsoft.com/office/drawing/2014/main" id="{3DE24985-4E61-42C8-8978-6E3774252BBA}"/>
              </a:ext>
            </a:extLst>
          </p:cNvPr>
          <p:cNvSpPr txBox="1"/>
          <p:nvPr/>
        </p:nvSpPr>
        <p:spPr>
          <a:xfrm>
            <a:off x="20646589" y="28545202"/>
            <a:ext cx="12368389" cy="3785652"/>
          </a:xfrm>
          <a:prstGeom prst="rect">
            <a:avLst/>
          </a:prstGeom>
          <a:noFill/>
        </p:spPr>
        <p:txBody>
          <a:bodyPr wrap="square" rtlCol="0">
            <a:spAutoFit/>
          </a:bodyPr>
          <a:lstStyle/>
          <a:p>
            <a:pPr algn="just"/>
            <a:r>
              <a:rPr lang="en-US" sz="2400" b="1" dirty="0">
                <a:latin typeface="Times New Roman"/>
                <a:cs typeface="Times New Roman"/>
              </a:rPr>
              <a:t>Figure 5. A guaiacol oxidase assay compared to the heme analysis are tools used to measure the kinetic characteristics and concentration of squash peroxidase. </a:t>
            </a:r>
          </a:p>
          <a:p>
            <a:pPr algn="just"/>
            <a:r>
              <a:rPr lang="en-US" sz="2400" dirty="0">
                <a:latin typeface="Times New Roman"/>
                <a:cs typeface="Times New Roman"/>
              </a:rPr>
              <a:t>The guaiacol assay is the main tool that is being used in order to measure the kinetic components of the five types of squash peroxidase. This is due to the easily measured color change that occurs when the product, </a:t>
            </a:r>
            <a:r>
              <a:rPr lang="en-US" sz="2400" dirty="0" err="1">
                <a:latin typeface="Times New Roman"/>
                <a:cs typeface="Times New Roman"/>
              </a:rPr>
              <a:t>tetraguaiacol</a:t>
            </a:r>
            <a:r>
              <a:rPr lang="en-US" sz="2400" dirty="0">
                <a:latin typeface="Times New Roman"/>
                <a:cs typeface="Times New Roman"/>
              </a:rPr>
              <a:t> is formed, creating a burnt red color that can be measured using a spectrophotometer. </a:t>
            </a:r>
          </a:p>
          <a:p>
            <a:pPr algn="just"/>
            <a:r>
              <a:rPr lang="en-US" sz="2400" dirty="0">
                <a:latin typeface="Times New Roman"/>
                <a:cs typeface="Times New Roman"/>
              </a:rPr>
              <a:t>A heme analysis was also performed to quantify the amount of peroxidase in each sample. By using this method, it is assumed that the heme to peroxidase ratio is a 1:1 ratio. By using the concentration obtained from the heme analysis with the oxidation assay, a specific activity can be calculated per peroxidase. </a:t>
            </a:r>
          </a:p>
        </p:txBody>
      </p:sp>
      <p:graphicFrame>
        <p:nvGraphicFramePr>
          <p:cNvPr id="67" name="Table 12">
            <a:extLst>
              <a:ext uri="{FF2B5EF4-FFF2-40B4-BE49-F238E27FC236}">
                <a16:creationId xmlns:a16="http://schemas.microsoft.com/office/drawing/2014/main" id="{B4D5E4C5-5E71-4076-9508-C81F87775BC6}"/>
              </a:ext>
            </a:extLst>
          </p:cNvPr>
          <p:cNvGraphicFramePr>
            <a:graphicFrameLocks noGrp="1"/>
          </p:cNvGraphicFramePr>
          <p:nvPr>
            <p:extLst>
              <p:ext uri="{D42A27DB-BD31-4B8C-83A1-F6EECF244321}">
                <p14:modId xmlns:p14="http://schemas.microsoft.com/office/powerpoint/2010/main" val="3736516645"/>
              </p:ext>
            </p:extLst>
          </p:nvPr>
        </p:nvGraphicFramePr>
        <p:xfrm>
          <a:off x="20643659" y="15684149"/>
          <a:ext cx="12445465" cy="5719444"/>
        </p:xfrm>
        <a:graphic>
          <a:graphicData uri="http://schemas.openxmlformats.org/drawingml/2006/table">
            <a:tbl>
              <a:tblPr firstRow="1" bandRow="1">
                <a:tableStyleId>{5C22544A-7EE6-4342-B048-85BDC9FD1C3A}</a:tableStyleId>
              </a:tblPr>
              <a:tblGrid>
                <a:gridCol w="1612963">
                  <a:extLst>
                    <a:ext uri="{9D8B030D-6E8A-4147-A177-3AD203B41FA5}">
                      <a16:colId xmlns:a16="http://schemas.microsoft.com/office/drawing/2014/main" val="270250473"/>
                    </a:ext>
                  </a:extLst>
                </a:gridCol>
                <a:gridCol w="2030031">
                  <a:extLst>
                    <a:ext uri="{9D8B030D-6E8A-4147-A177-3AD203B41FA5}">
                      <a16:colId xmlns:a16="http://schemas.microsoft.com/office/drawing/2014/main" val="1091076661"/>
                    </a:ext>
                  </a:extLst>
                </a:gridCol>
                <a:gridCol w="1889379">
                  <a:extLst>
                    <a:ext uri="{9D8B030D-6E8A-4147-A177-3AD203B41FA5}">
                      <a16:colId xmlns:a16="http://schemas.microsoft.com/office/drawing/2014/main" val="2398700663"/>
                    </a:ext>
                  </a:extLst>
                </a:gridCol>
                <a:gridCol w="2119966">
                  <a:extLst>
                    <a:ext uri="{9D8B030D-6E8A-4147-A177-3AD203B41FA5}">
                      <a16:colId xmlns:a16="http://schemas.microsoft.com/office/drawing/2014/main" val="4028490694"/>
                    </a:ext>
                  </a:extLst>
                </a:gridCol>
                <a:gridCol w="2030027">
                  <a:extLst>
                    <a:ext uri="{9D8B030D-6E8A-4147-A177-3AD203B41FA5}">
                      <a16:colId xmlns:a16="http://schemas.microsoft.com/office/drawing/2014/main" val="3335478387"/>
                    </a:ext>
                  </a:extLst>
                </a:gridCol>
                <a:gridCol w="2763099">
                  <a:extLst>
                    <a:ext uri="{9D8B030D-6E8A-4147-A177-3AD203B41FA5}">
                      <a16:colId xmlns:a16="http://schemas.microsoft.com/office/drawing/2014/main" val="910185841"/>
                    </a:ext>
                  </a:extLst>
                </a:gridCol>
              </a:tblGrid>
              <a:tr h="464581">
                <a:tc>
                  <a:txBody>
                    <a:bodyPr/>
                    <a:lstStyle/>
                    <a:p>
                      <a:endParaRPr lang="en-US" sz="2400">
                        <a:latin typeface="Times New Roman"/>
                      </a:endParaRPr>
                    </a:p>
                  </a:txBody>
                  <a:tcPr/>
                </a:tc>
                <a:tc>
                  <a:txBody>
                    <a:bodyPr/>
                    <a:lstStyle/>
                    <a:p>
                      <a:endParaRPr lang="en-US" sz="2400">
                        <a:latin typeface="Times New Roman"/>
                      </a:endParaRPr>
                    </a:p>
                  </a:txBody>
                  <a:tcPr/>
                </a:tc>
                <a:tc gridSpan="4">
                  <a:txBody>
                    <a:bodyPr/>
                    <a:lstStyle/>
                    <a:p>
                      <a:pPr marL="0" lvl="0" indent="0" algn="ctr">
                        <a:buNone/>
                      </a:pPr>
                      <a:r>
                        <a:rPr lang="en-US" sz="2400">
                          <a:latin typeface="Times New Roman"/>
                        </a:rPr>
                        <a:t>Degradation (% from 0 minutes to 15 minutes) </a:t>
                      </a: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7756690"/>
                  </a:ext>
                </a:extLst>
              </a:tr>
              <a:tr h="1032404">
                <a:tc>
                  <a:txBody>
                    <a:bodyPr/>
                    <a:lstStyle/>
                    <a:p>
                      <a:pPr lvl="0">
                        <a:buNone/>
                      </a:pPr>
                      <a:endParaRPr lang="en-US" sz="2400">
                        <a:latin typeface="Times New Roman"/>
                      </a:endParaRPr>
                    </a:p>
                  </a:txBody>
                  <a:tcPr/>
                </a:tc>
                <a:tc>
                  <a:txBody>
                    <a:bodyPr/>
                    <a:lstStyle/>
                    <a:p>
                      <a:pPr lvl="0">
                        <a:buNone/>
                      </a:pPr>
                      <a:r>
                        <a:rPr lang="en-US" sz="2400">
                          <a:latin typeface="Times New Roman"/>
                        </a:rPr>
                        <a:t>Heme Concentration (</a:t>
                      </a:r>
                      <a:r>
                        <a:rPr lang="en-US" sz="2400" b="0" i="0" u="none" strike="noStrike" noProof="0">
                          <a:latin typeface="Times New Roman"/>
                        </a:rPr>
                        <a:t> µM) </a:t>
                      </a:r>
                      <a:endParaRPr lang="en-US" sz="2400">
                        <a:latin typeface="Times New Roman"/>
                      </a:endParaRPr>
                    </a:p>
                  </a:txBody>
                  <a:tcPr/>
                </a:tc>
                <a:tc>
                  <a:txBody>
                    <a:bodyPr/>
                    <a:lstStyle/>
                    <a:p>
                      <a:pPr marL="0" lvl="0" indent="0" algn="ctr">
                        <a:buNone/>
                      </a:pPr>
                      <a:r>
                        <a:rPr lang="en-US" sz="2400">
                          <a:latin typeface="Times New Roman"/>
                        </a:rPr>
                        <a:t>4-Flurophenol (%) </a:t>
                      </a:r>
                    </a:p>
                  </a:txBody>
                  <a:tcPr/>
                </a:tc>
                <a:tc>
                  <a:txBody>
                    <a:bodyPr/>
                    <a:lstStyle/>
                    <a:p>
                      <a:pPr marL="0" lvl="0" indent="0" algn="ctr">
                        <a:buNone/>
                      </a:pPr>
                      <a:r>
                        <a:rPr lang="en-US" sz="2400">
                          <a:latin typeface="Times New Roman"/>
                        </a:rPr>
                        <a:t>3,4-Diflurophenol </a:t>
                      </a:r>
                    </a:p>
                    <a:p>
                      <a:pPr marL="0" lvl="0" indent="0" algn="ctr">
                        <a:buNone/>
                      </a:pPr>
                      <a:r>
                        <a:rPr lang="en-US" sz="2400" b="0" i="0" u="none" strike="noStrike" noProof="0">
                          <a:latin typeface="Times New Roman"/>
                        </a:rPr>
                        <a:t>(%) </a:t>
                      </a:r>
                      <a:endParaRPr lang="en-US" sz="2400">
                        <a:latin typeface="Times New Roman"/>
                      </a:endParaRPr>
                    </a:p>
                  </a:txBody>
                  <a:tcPr/>
                </a:tc>
                <a:tc>
                  <a:txBody>
                    <a:bodyPr/>
                    <a:lstStyle/>
                    <a:p>
                      <a:pPr marL="0" lvl="0" indent="0" algn="ctr">
                        <a:buNone/>
                      </a:pPr>
                      <a:r>
                        <a:rPr lang="en-US" sz="2400">
                          <a:latin typeface="Times New Roman"/>
                        </a:rPr>
                        <a:t>3,4,5-Triflurophenol</a:t>
                      </a:r>
                    </a:p>
                    <a:p>
                      <a:pPr marL="0" lvl="0" indent="0" algn="ctr">
                        <a:buNone/>
                      </a:pPr>
                      <a:r>
                        <a:rPr lang="en-US" sz="2400">
                          <a:latin typeface="Times New Roman"/>
                        </a:rPr>
                        <a:t> </a:t>
                      </a:r>
                      <a:r>
                        <a:rPr lang="en-US" sz="2400" b="0" i="0" u="none" strike="noStrike" noProof="0">
                          <a:latin typeface="Times New Roman"/>
                        </a:rPr>
                        <a:t>(%) </a:t>
                      </a:r>
                      <a:endParaRPr lang="en-US" sz="2400">
                        <a:latin typeface="Times New Roman"/>
                      </a:endParaRPr>
                    </a:p>
                  </a:txBody>
                  <a:tcPr/>
                </a:tc>
                <a:tc>
                  <a:txBody>
                    <a:bodyPr/>
                    <a:lstStyle/>
                    <a:p>
                      <a:pPr marL="0" lvl="0" indent="0" algn="ctr">
                        <a:buNone/>
                      </a:pPr>
                      <a:r>
                        <a:rPr lang="en-US" sz="2400">
                          <a:latin typeface="Times New Roman"/>
                        </a:rPr>
                        <a:t>2,3,4,5,6-Pentaflurophenol </a:t>
                      </a:r>
                    </a:p>
                    <a:p>
                      <a:pPr marL="0" lvl="0" indent="0" algn="ctr">
                        <a:buNone/>
                      </a:pPr>
                      <a:r>
                        <a:rPr lang="en-US" sz="2400" b="0" i="0" u="none" strike="noStrike" noProof="0">
                          <a:latin typeface="Times New Roman"/>
                        </a:rPr>
                        <a:t>(%) </a:t>
                      </a:r>
                      <a:endParaRPr lang="en-US" sz="2400">
                        <a:latin typeface="Times New Roman"/>
                      </a:endParaRPr>
                    </a:p>
                  </a:txBody>
                  <a:tcPr/>
                </a:tc>
                <a:extLst>
                  <a:ext uri="{0D108BD9-81ED-4DB2-BD59-A6C34878D82A}">
                    <a16:rowId xmlns:a16="http://schemas.microsoft.com/office/drawing/2014/main" val="2732605310"/>
                  </a:ext>
                </a:extLst>
              </a:tr>
              <a:tr h="774303">
                <a:tc>
                  <a:txBody>
                    <a:bodyPr/>
                    <a:lstStyle/>
                    <a:p>
                      <a:r>
                        <a:rPr lang="en-US" sz="2400">
                          <a:latin typeface="Times New Roman"/>
                        </a:rPr>
                        <a:t>Acorn Squash</a:t>
                      </a:r>
                    </a:p>
                  </a:txBody>
                  <a:tcPr/>
                </a:tc>
                <a:tc>
                  <a:txBody>
                    <a:bodyPr/>
                    <a:lstStyle/>
                    <a:p>
                      <a:endParaRPr lang="en-US" sz="2400">
                        <a:latin typeface="Times New Roman"/>
                      </a:endParaRPr>
                    </a:p>
                  </a:txBody>
                  <a:tcPr/>
                </a:tc>
                <a:tc>
                  <a:txBody>
                    <a:bodyPr/>
                    <a:lstStyle/>
                    <a:p>
                      <a:r>
                        <a:rPr lang="en-US" sz="2400">
                          <a:latin typeface="Times New Roman"/>
                        </a:rPr>
                        <a:t>21.6</a:t>
                      </a:r>
                    </a:p>
                  </a:txBody>
                  <a:tcPr/>
                </a:tc>
                <a:tc>
                  <a:txBody>
                    <a:bodyPr/>
                    <a:lstStyle/>
                    <a:p>
                      <a:r>
                        <a:rPr lang="en-US" sz="2400">
                          <a:latin typeface="Times New Roman"/>
                        </a:rPr>
                        <a:t>5.9</a:t>
                      </a:r>
                    </a:p>
                  </a:txBody>
                  <a:tcPr/>
                </a:tc>
                <a:tc>
                  <a:txBody>
                    <a:bodyPr/>
                    <a:lstStyle/>
                    <a:p>
                      <a:r>
                        <a:rPr lang="en-US" sz="2400">
                          <a:latin typeface="Times New Roman"/>
                        </a:rPr>
                        <a:t>0</a:t>
                      </a:r>
                    </a:p>
                  </a:txBody>
                  <a:tcPr/>
                </a:tc>
                <a:tc>
                  <a:txBody>
                    <a:bodyPr/>
                    <a:lstStyle/>
                    <a:p>
                      <a:endParaRPr lang="en-US" sz="2400">
                        <a:latin typeface="Times New Roman"/>
                      </a:endParaRPr>
                    </a:p>
                  </a:txBody>
                  <a:tcPr/>
                </a:tc>
                <a:extLst>
                  <a:ext uri="{0D108BD9-81ED-4DB2-BD59-A6C34878D82A}">
                    <a16:rowId xmlns:a16="http://schemas.microsoft.com/office/drawing/2014/main" val="371079630"/>
                  </a:ext>
                </a:extLst>
              </a:tr>
              <a:tr h="774303">
                <a:tc>
                  <a:txBody>
                    <a:bodyPr/>
                    <a:lstStyle/>
                    <a:p>
                      <a:r>
                        <a:rPr lang="en-US" sz="2400">
                          <a:latin typeface="Times New Roman"/>
                        </a:rPr>
                        <a:t>Butternut Squash</a:t>
                      </a:r>
                      <a:endParaRPr lang="en-US"/>
                    </a:p>
                  </a:txBody>
                  <a:tcPr/>
                </a:tc>
                <a:tc>
                  <a:txBody>
                    <a:bodyPr/>
                    <a:lstStyle/>
                    <a:p>
                      <a:r>
                        <a:rPr lang="en-US" sz="2400">
                          <a:latin typeface="Times New Roman"/>
                        </a:rPr>
                        <a:t>0.75 </a:t>
                      </a:r>
                    </a:p>
                  </a:txBody>
                  <a:tcPr/>
                </a:tc>
                <a:tc>
                  <a:txBody>
                    <a:bodyPr/>
                    <a:lstStyle/>
                    <a:p>
                      <a:r>
                        <a:rPr lang="en-US" sz="2400">
                          <a:latin typeface="Times New Roman"/>
                        </a:rPr>
                        <a:t>65.5</a:t>
                      </a:r>
                    </a:p>
                  </a:txBody>
                  <a:tcPr/>
                </a:tc>
                <a:tc>
                  <a:txBody>
                    <a:bodyPr/>
                    <a:lstStyle/>
                    <a:p>
                      <a:r>
                        <a:rPr lang="en-US" sz="2400">
                          <a:latin typeface="Times New Roman"/>
                        </a:rPr>
                        <a:t>64.6</a:t>
                      </a:r>
                    </a:p>
                  </a:txBody>
                  <a:tcPr/>
                </a:tc>
                <a:tc>
                  <a:txBody>
                    <a:bodyPr/>
                    <a:lstStyle/>
                    <a:p>
                      <a:r>
                        <a:rPr lang="en-US" sz="2400">
                          <a:latin typeface="Times New Roman"/>
                        </a:rPr>
                        <a:t>54.1</a:t>
                      </a:r>
                    </a:p>
                  </a:txBody>
                  <a:tcPr/>
                </a:tc>
                <a:tc>
                  <a:txBody>
                    <a:bodyPr/>
                    <a:lstStyle/>
                    <a:p>
                      <a:endParaRPr lang="en-US" sz="2400">
                        <a:latin typeface="Times New Roman"/>
                      </a:endParaRPr>
                    </a:p>
                  </a:txBody>
                  <a:tcPr/>
                </a:tc>
                <a:extLst>
                  <a:ext uri="{0D108BD9-81ED-4DB2-BD59-A6C34878D82A}">
                    <a16:rowId xmlns:a16="http://schemas.microsoft.com/office/drawing/2014/main" val="2982499154"/>
                  </a:ext>
                </a:extLst>
              </a:tr>
              <a:tr h="774303">
                <a:tc>
                  <a:txBody>
                    <a:bodyPr/>
                    <a:lstStyle/>
                    <a:p>
                      <a:r>
                        <a:rPr lang="en-US" sz="2400">
                          <a:latin typeface="Times New Roman"/>
                        </a:rPr>
                        <a:t>Spaghetti Squash</a:t>
                      </a:r>
                    </a:p>
                  </a:txBody>
                  <a:tcPr/>
                </a:tc>
                <a:tc>
                  <a:txBody>
                    <a:bodyPr/>
                    <a:lstStyle/>
                    <a:p>
                      <a:r>
                        <a:rPr lang="en-US" sz="2400">
                          <a:latin typeface="Times New Roman"/>
                        </a:rPr>
                        <a:t>0.50</a:t>
                      </a:r>
                    </a:p>
                  </a:txBody>
                  <a:tcPr/>
                </a:tc>
                <a:tc>
                  <a:txBody>
                    <a:bodyPr/>
                    <a:lstStyle/>
                    <a:p>
                      <a:r>
                        <a:rPr lang="en-US" sz="2400">
                          <a:latin typeface="Times New Roman"/>
                        </a:rPr>
                        <a:t>9.5</a:t>
                      </a:r>
                    </a:p>
                  </a:txBody>
                  <a:tcPr/>
                </a:tc>
                <a:tc>
                  <a:txBody>
                    <a:bodyPr/>
                    <a:lstStyle/>
                    <a:p>
                      <a:r>
                        <a:rPr lang="en-US" sz="2400">
                          <a:latin typeface="Times New Roman"/>
                        </a:rPr>
                        <a:t>42.4</a:t>
                      </a:r>
                    </a:p>
                  </a:txBody>
                  <a:tcPr/>
                </a:tc>
                <a:tc>
                  <a:txBody>
                    <a:bodyPr/>
                    <a:lstStyle/>
                    <a:p>
                      <a:r>
                        <a:rPr lang="en-US" sz="2400">
                          <a:latin typeface="Times New Roman"/>
                        </a:rPr>
                        <a:t>15.6</a:t>
                      </a:r>
                    </a:p>
                  </a:txBody>
                  <a:tcPr/>
                </a:tc>
                <a:tc>
                  <a:txBody>
                    <a:bodyPr/>
                    <a:lstStyle/>
                    <a:p>
                      <a:endParaRPr lang="en-US" sz="2400">
                        <a:latin typeface="Times New Roman"/>
                      </a:endParaRPr>
                    </a:p>
                  </a:txBody>
                  <a:tcPr/>
                </a:tc>
                <a:extLst>
                  <a:ext uri="{0D108BD9-81ED-4DB2-BD59-A6C34878D82A}">
                    <a16:rowId xmlns:a16="http://schemas.microsoft.com/office/drawing/2014/main" val="2532187678"/>
                  </a:ext>
                </a:extLst>
              </a:tr>
              <a:tr h="774303">
                <a:tc>
                  <a:txBody>
                    <a:bodyPr/>
                    <a:lstStyle/>
                    <a:p>
                      <a:r>
                        <a:rPr lang="en-US" sz="2400">
                          <a:latin typeface="Times New Roman"/>
                        </a:rPr>
                        <a:t>Yellow </a:t>
                      </a:r>
                      <a:endParaRPr lang="en-US"/>
                    </a:p>
                    <a:p>
                      <a:pPr lvl="0">
                        <a:buNone/>
                      </a:pPr>
                      <a:r>
                        <a:rPr lang="en-US" sz="2400">
                          <a:latin typeface="Times New Roman"/>
                        </a:rPr>
                        <a:t>Squash</a:t>
                      </a:r>
                    </a:p>
                  </a:txBody>
                  <a:tcPr/>
                </a:tc>
                <a:tc>
                  <a:txBody>
                    <a:bodyPr/>
                    <a:lstStyle/>
                    <a:p>
                      <a:r>
                        <a:rPr lang="en-US" sz="2400">
                          <a:latin typeface="Times New Roman"/>
                        </a:rPr>
                        <a:t>0.45</a:t>
                      </a:r>
                    </a:p>
                  </a:txBody>
                  <a:tcPr/>
                </a:tc>
                <a:tc>
                  <a:txBody>
                    <a:bodyPr/>
                    <a:lstStyle/>
                    <a:p>
                      <a:r>
                        <a:rPr lang="en-US" sz="2400">
                          <a:latin typeface="Times New Roman"/>
                        </a:rPr>
                        <a:t>97.5</a:t>
                      </a:r>
                    </a:p>
                  </a:txBody>
                  <a:tcPr/>
                </a:tc>
                <a:tc>
                  <a:txBody>
                    <a:bodyPr/>
                    <a:lstStyle/>
                    <a:p>
                      <a:r>
                        <a:rPr lang="en-US" sz="2400">
                          <a:latin typeface="Times New Roman"/>
                        </a:rPr>
                        <a:t>10.98</a:t>
                      </a:r>
                    </a:p>
                  </a:txBody>
                  <a:tcPr/>
                </a:tc>
                <a:tc>
                  <a:txBody>
                    <a:bodyPr/>
                    <a:lstStyle/>
                    <a:p>
                      <a:r>
                        <a:rPr lang="en-US" sz="2400">
                          <a:latin typeface="Times New Roman"/>
                        </a:rPr>
                        <a:t>0.4</a:t>
                      </a:r>
                    </a:p>
                  </a:txBody>
                  <a:tcPr/>
                </a:tc>
                <a:tc>
                  <a:txBody>
                    <a:bodyPr/>
                    <a:lstStyle/>
                    <a:p>
                      <a:endParaRPr lang="en-US" sz="2400">
                        <a:latin typeface="Times New Roman"/>
                      </a:endParaRPr>
                    </a:p>
                  </a:txBody>
                  <a:tcPr/>
                </a:tc>
                <a:extLst>
                  <a:ext uri="{0D108BD9-81ED-4DB2-BD59-A6C34878D82A}">
                    <a16:rowId xmlns:a16="http://schemas.microsoft.com/office/drawing/2014/main" val="2417727290"/>
                  </a:ext>
                </a:extLst>
              </a:tr>
              <a:tr h="774303">
                <a:tc>
                  <a:txBody>
                    <a:bodyPr/>
                    <a:lstStyle/>
                    <a:p>
                      <a:r>
                        <a:rPr lang="en-US" sz="2400">
                          <a:latin typeface="Times New Roman"/>
                        </a:rPr>
                        <a:t>Zucchini  </a:t>
                      </a:r>
                    </a:p>
                  </a:txBody>
                  <a:tcPr/>
                </a:tc>
                <a:tc>
                  <a:txBody>
                    <a:bodyPr/>
                    <a:lstStyle/>
                    <a:p>
                      <a:endParaRPr lang="en-US" sz="2400">
                        <a:latin typeface="Times New Roman"/>
                      </a:endParaRPr>
                    </a:p>
                  </a:txBody>
                  <a:tcPr/>
                </a:tc>
                <a:tc>
                  <a:txBody>
                    <a:bodyPr/>
                    <a:lstStyle/>
                    <a:p>
                      <a:endParaRPr lang="en-US" sz="2400">
                        <a:latin typeface="Times New Roman"/>
                      </a:endParaRPr>
                    </a:p>
                  </a:txBody>
                  <a:tcPr/>
                </a:tc>
                <a:tc>
                  <a:txBody>
                    <a:bodyPr/>
                    <a:lstStyle/>
                    <a:p>
                      <a:endParaRPr lang="en-US" sz="2400">
                        <a:latin typeface="Times New Roman"/>
                      </a:endParaRPr>
                    </a:p>
                  </a:txBody>
                  <a:tcPr/>
                </a:tc>
                <a:tc>
                  <a:txBody>
                    <a:bodyPr/>
                    <a:lstStyle/>
                    <a:p>
                      <a:endParaRPr lang="en-US" sz="2400">
                        <a:latin typeface="Times New Roman"/>
                      </a:endParaRPr>
                    </a:p>
                  </a:txBody>
                  <a:tcPr/>
                </a:tc>
                <a:tc>
                  <a:txBody>
                    <a:bodyPr/>
                    <a:lstStyle/>
                    <a:p>
                      <a:endParaRPr lang="en-US" sz="2400">
                        <a:latin typeface="Times New Roman"/>
                      </a:endParaRPr>
                    </a:p>
                  </a:txBody>
                  <a:tcPr/>
                </a:tc>
                <a:extLst>
                  <a:ext uri="{0D108BD9-81ED-4DB2-BD59-A6C34878D82A}">
                    <a16:rowId xmlns:a16="http://schemas.microsoft.com/office/drawing/2014/main" val="1386397074"/>
                  </a:ext>
                </a:extLst>
              </a:tr>
            </a:tbl>
          </a:graphicData>
        </a:graphic>
      </p:graphicFrame>
      <p:sp>
        <p:nvSpPr>
          <p:cNvPr id="68" name="TextBox 67">
            <a:extLst>
              <a:ext uri="{FF2B5EF4-FFF2-40B4-BE49-F238E27FC236}">
                <a16:creationId xmlns:a16="http://schemas.microsoft.com/office/drawing/2014/main" id="{92DD640E-71D5-4065-8ADE-077C212732C2}"/>
              </a:ext>
            </a:extLst>
          </p:cNvPr>
          <p:cNvSpPr txBox="1"/>
          <p:nvPr/>
        </p:nvSpPr>
        <p:spPr>
          <a:xfrm>
            <a:off x="20643660" y="21464290"/>
            <a:ext cx="1244546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New Roman"/>
                <a:cs typeface="Calibri"/>
              </a:rPr>
              <a:t>Figure 4. HPLC and Heme Analysis Table for Specific Squash Analyzed </a:t>
            </a:r>
            <a:r>
              <a:rPr lang="en-US" sz="2400">
                <a:latin typeface="Times New Roman"/>
                <a:cs typeface="Calibri"/>
              </a:rPr>
              <a:t>The table above depicts all of the HPLC results for the fluorinated series chosen for the specific squash listed. The heme concentration is indicated as a standard used to determine the optimal enzyme, degrading the most toxic fluorophenol in the shortest amount of time in the least concentration. The degradation is reported as half-life. The heme concentration is measured based on a standard curve. </a:t>
            </a:r>
            <a:endParaRPr lang="en-US" sz="2400" b="1">
              <a:latin typeface="Times New Roman"/>
              <a:cs typeface="Calibri"/>
            </a:endParaRPr>
          </a:p>
        </p:txBody>
      </p:sp>
      <p:graphicFrame>
        <p:nvGraphicFramePr>
          <p:cNvPr id="69" name="Table 2">
            <a:extLst>
              <a:ext uri="{FF2B5EF4-FFF2-40B4-BE49-F238E27FC236}">
                <a16:creationId xmlns:a16="http://schemas.microsoft.com/office/drawing/2014/main" id="{FF939CBF-AFD3-43D4-B321-F20FD4997D77}"/>
              </a:ext>
            </a:extLst>
          </p:cNvPr>
          <p:cNvGraphicFramePr>
            <a:graphicFrameLocks noGrp="1"/>
          </p:cNvGraphicFramePr>
          <p:nvPr>
            <p:extLst>
              <p:ext uri="{D42A27DB-BD31-4B8C-83A1-F6EECF244321}">
                <p14:modId xmlns:p14="http://schemas.microsoft.com/office/powerpoint/2010/main" val="679319522"/>
              </p:ext>
            </p:extLst>
          </p:nvPr>
        </p:nvGraphicFramePr>
        <p:xfrm>
          <a:off x="28461281" y="24198876"/>
          <a:ext cx="4627843" cy="3970933"/>
        </p:xfrm>
        <a:graphic>
          <a:graphicData uri="http://schemas.openxmlformats.org/drawingml/2006/table">
            <a:tbl>
              <a:tblPr firstRow="1" bandRow="1">
                <a:tableStyleId>{B301B821-A1FF-4177-AEE7-76D212191A09}</a:tableStyleId>
              </a:tblPr>
              <a:tblGrid>
                <a:gridCol w="1275508">
                  <a:extLst>
                    <a:ext uri="{9D8B030D-6E8A-4147-A177-3AD203B41FA5}">
                      <a16:colId xmlns:a16="http://schemas.microsoft.com/office/drawing/2014/main" val="521519731"/>
                    </a:ext>
                  </a:extLst>
                </a:gridCol>
                <a:gridCol w="1248902">
                  <a:extLst>
                    <a:ext uri="{9D8B030D-6E8A-4147-A177-3AD203B41FA5}">
                      <a16:colId xmlns:a16="http://schemas.microsoft.com/office/drawing/2014/main" val="2954502598"/>
                    </a:ext>
                  </a:extLst>
                </a:gridCol>
                <a:gridCol w="852054">
                  <a:extLst>
                    <a:ext uri="{9D8B030D-6E8A-4147-A177-3AD203B41FA5}">
                      <a16:colId xmlns:a16="http://schemas.microsoft.com/office/drawing/2014/main" val="1272284376"/>
                    </a:ext>
                  </a:extLst>
                </a:gridCol>
                <a:gridCol w="1251379">
                  <a:extLst>
                    <a:ext uri="{9D8B030D-6E8A-4147-A177-3AD203B41FA5}">
                      <a16:colId xmlns:a16="http://schemas.microsoft.com/office/drawing/2014/main" val="1664007044"/>
                    </a:ext>
                  </a:extLst>
                </a:gridCol>
              </a:tblGrid>
              <a:tr h="431698">
                <a:tc>
                  <a:txBody>
                    <a:bodyPr/>
                    <a:lstStyle/>
                    <a:p>
                      <a:pPr algn="ctr"/>
                      <a:r>
                        <a:rPr lang="en-US" sz="2000"/>
                        <a:t>Sample</a:t>
                      </a:r>
                      <a:endParaRPr lang="en-US" sz="200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a:t>V</a:t>
                      </a:r>
                      <a:r>
                        <a:rPr lang="en-US" sz="2000" baseline="-25000" dirty="0"/>
                        <a:t>max</a:t>
                      </a:r>
                    </a:p>
                    <a:p>
                      <a:pPr algn="ctr"/>
                      <a:r>
                        <a:rPr lang="en-US" sz="2000" baseline="0" dirty="0"/>
                        <a:t>(</a:t>
                      </a:r>
                      <a:r>
                        <a:rPr lang="en-US" sz="2000" baseline="0" dirty="0">
                          <a:latin typeface="Times New Roman" panose="02020603050405020304" pitchFamily="18" charset="0"/>
                          <a:cs typeface="Times New Roman" panose="02020603050405020304" pitchFamily="18" charset="0"/>
                        </a:rPr>
                        <a:t>µ</a:t>
                      </a:r>
                      <a:r>
                        <a:rPr lang="en-US" sz="2000" baseline="0" dirty="0"/>
                        <a:t>M/min)</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a:t>K</a:t>
                      </a:r>
                      <a:r>
                        <a:rPr lang="en-US" sz="2000" baseline="-25000"/>
                        <a:t>m</a:t>
                      </a:r>
                      <a:r>
                        <a:rPr lang="en-US" sz="2000" baseline="0"/>
                        <a:t> </a:t>
                      </a:r>
                    </a:p>
                    <a:p>
                      <a:pPr algn="ctr"/>
                      <a:r>
                        <a:rPr lang="en-US" sz="2000" baseline="0"/>
                        <a:t>(mM)</a:t>
                      </a:r>
                      <a:endParaRPr lang="en-US" sz="2000">
                        <a:latin typeface="Times New Roman" panose="02020603050405020304" pitchFamily="18" charset="0"/>
                        <a:cs typeface="Times New Roman" panose="02020603050405020304" pitchFamily="18" charset="0"/>
                      </a:endParaRPr>
                    </a:p>
                  </a:txBody>
                  <a:tcPr anchor="ctr"/>
                </a:tc>
                <a:tc>
                  <a:txBody>
                    <a:bodyPr/>
                    <a:lstStyle/>
                    <a:p>
                      <a:pPr algn="ctr"/>
                      <a:r>
                        <a:rPr lang="en-US" sz="2000" err="1"/>
                        <a:t>K</a:t>
                      </a:r>
                      <a:r>
                        <a:rPr lang="en-US" sz="2000" baseline="-25000" err="1"/>
                        <a:t>cat</a:t>
                      </a:r>
                      <a:endParaRPr lang="en-US" sz="20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8458676"/>
                  </a:ext>
                </a:extLst>
              </a:tr>
              <a:tr h="465733">
                <a:tc>
                  <a:txBody>
                    <a:bodyPr/>
                    <a:lstStyle/>
                    <a:p>
                      <a:pPr algn="ctr"/>
                      <a:r>
                        <a:rPr lang="en-US" sz="2000"/>
                        <a:t>Acorn </a:t>
                      </a:r>
                    </a:p>
                    <a:p>
                      <a:pPr algn="ctr"/>
                      <a:r>
                        <a:rPr lang="en-US" sz="2000"/>
                        <a:t>Squash</a:t>
                      </a:r>
                      <a:endParaRPr lang="en-US" sz="2000">
                        <a:latin typeface="Times New Roman" panose="02020603050405020304" pitchFamily="18" charset="0"/>
                        <a:cs typeface="Times New Roman" panose="02020603050405020304" pitchFamily="18" charset="0"/>
                      </a:endParaRPr>
                    </a:p>
                  </a:txBody>
                  <a:tcPr anchor="ctr"/>
                </a:tc>
                <a:tc>
                  <a:txBody>
                    <a:bodyPr/>
                    <a:lstStyle/>
                    <a:p>
                      <a:pPr algn="ctr"/>
                      <a:r>
                        <a:rPr lang="en-US" sz="2000">
                          <a:latin typeface="Times New Roman" panose="02020603050405020304" pitchFamily="18" charset="0"/>
                          <a:cs typeface="Times New Roman" panose="02020603050405020304" pitchFamily="18" charset="0"/>
                        </a:rPr>
                        <a:t>7.15</a:t>
                      </a:r>
                    </a:p>
                  </a:txBody>
                  <a:tcPr anchor="ctr"/>
                </a:tc>
                <a:tc>
                  <a:txBody>
                    <a:bodyPr/>
                    <a:lstStyle/>
                    <a:p>
                      <a:pPr algn="ctr"/>
                      <a:r>
                        <a:rPr lang="en-US" sz="2000"/>
                        <a:t>3</a:t>
                      </a:r>
                      <a:endParaRPr lang="en-US" sz="2000">
                        <a:latin typeface="Times New Roman" panose="02020603050405020304" pitchFamily="18" charset="0"/>
                        <a:cs typeface="Times New Roman" panose="02020603050405020304" pitchFamily="18" charset="0"/>
                      </a:endParaRPr>
                    </a:p>
                  </a:txBody>
                  <a:tcPr anchor="ctr"/>
                </a:tc>
                <a:tc>
                  <a:txBody>
                    <a:bodyPr/>
                    <a:lstStyle/>
                    <a:p>
                      <a:pPr algn="ctr"/>
                      <a:endParaRPr lang="en-US" sz="20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05622487"/>
                  </a:ext>
                </a:extLst>
              </a:tr>
              <a:tr h="484526">
                <a:tc>
                  <a:txBody>
                    <a:bodyPr/>
                    <a:lstStyle/>
                    <a:p>
                      <a:pPr algn="ctr"/>
                      <a:r>
                        <a:rPr lang="en-US" sz="2000"/>
                        <a:t>Butternut </a:t>
                      </a:r>
                    </a:p>
                    <a:p>
                      <a:pPr algn="ctr"/>
                      <a:r>
                        <a:rPr lang="en-US" sz="2000"/>
                        <a:t>Squash</a:t>
                      </a:r>
                      <a:endParaRPr lang="en-US" sz="2000">
                        <a:latin typeface="Times New Roman" panose="02020603050405020304" pitchFamily="18" charset="0"/>
                        <a:cs typeface="Times New Roman" panose="02020603050405020304" pitchFamily="18" charset="0"/>
                      </a:endParaRPr>
                    </a:p>
                  </a:txBody>
                  <a:tcPr anchor="ctr"/>
                </a:tc>
                <a:tc>
                  <a:txBody>
                    <a:bodyPr/>
                    <a:lstStyle/>
                    <a:p>
                      <a:pPr algn="ctr"/>
                      <a:r>
                        <a:rPr lang="en-US" sz="2000">
                          <a:latin typeface="Times New Roman" panose="02020603050405020304" pitchFamily="18" charset="0"/>
                          <a:cs typeface="Times New Roman" panose="02020603050405020304" pitchFamily="18" charset="0"/>
                        </a:rPr>
                        <a:t>35</a:t>
                      </a:r>
                    </a:p>
                  </a:txBody>
                  <a:tcPr anchor="ctr"/>
                </a:tc>
                <a:tc>
                  <a:txBody>
                    <a:bodyPr/>
                    <a:lstStyle/>
                    <a:p>
                      <a:pPr algn="ctr"/>
                      <a:r>
                        <a:rPr lang="en-US" sz="2000">
                          <a:latin typeface="Times New Roman" panose="02020603050405020304" pitchFamily="18" charset="0"/>
                          <a:cs typeface="Times New Roman" panose="02020603050405020304" pitchFamily="18" charset="0"/>
                        </a:rPr>
                        <a:t>7.5</a:t>
                      </a:r>
                    </a:p>
                  </a:txBody>
                  <a:tcPr anchor="ctr"/>
                </a:tc>
                <a:tc>
                  <a:txBody>
                    <a:bodyPr/>
                    <a:lstStyle/>
                    <a:p>
                      <a:pPr marL="0" marR="0" lvl="0" indent="0" algn="ctr" defTabSz="2072951" rtl="0" eaLnBrk="1" fontAlgn="auto" latinLnBrk="0" hangingPunct="1">
                        <a:lnSpc>
                          <a:spcPct val="100000"/>
                        </a:lnSpc>
                        <a:spcBef>
                          <a:spcPts val="0"/>
                        </a:spcBef>
                        <a:spcAft>
                          <a:spcPts val="0"/>
                        </a:spcAft>
                        <a:buClrTx/>
                        <a:buSzTx/>
                        <a:buFontTx/>
                        <a:buNone/>
                        <a:tabLst/>
                        <a:defRPr/>
                      </a:pPr>
                      <a:r>
                        <a:rPr lang="en-US" sz="2000">
                          <a:latin typeface="Times New Roman" panose="02020603050405020304" pitchFamily="18" charset="0"/>
                          <a:cs typeface="Times New Roman" panose="02020603050405020304" pitchFamily="18" charset="0"/>
                        </a:rPr>
                        <a:t>4.67x10</a:t>
                      </a:r>
                      <a:r>
                        <a:rPr lang="en-US" sz="2000" baseline="30000">
                          <a:latin typeface="Times New Roman" panose="02020603050405020304" pitchFamily="18" charset="0"/>
                          <a:cs typeface="Times New Roman" panose="02020603050405020304" pitchFamily="18" charset="0"/>
                        </a:rPr>
                        <a:t>7</a:t>
                      </a:r>
                      <a:endParaRPr lang="en-US" sz="20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02957439"/>
                  </a:ext>
                </a:extLst>
              </a:tr>
              <a:tr h="430306">
                <a:tc>
                  <a:txBody>
                    <a:bodyPr/>
                    <a:lstStyle/>
                    <a:p>
                      <a:pPr algn="ctr"/>
                      <a:r>
                        <a:rPr lang="en-US" sz="2000"/>
                        <a:t>Spaghetti </a:t>
                      </a:r>
                    </a:p>
                    <a:p>
                      <a:pPr algn="ctr"/>
                      <a:r>
                        <a:rPr lang="en-US" sz="2000"/>
                        <a:t>Squash</a:t>
                      </a:r>
                      <a:endParaRPr lang="en-US" sz="2000">
                        <a:latin typeface="Times New Roman" panose="02020603050405020304" pitchFamily="18" charset="0"/>
                        <a:cs typeface="Times New Roman" panose="02020603050405020304" pitchFamily="18" charset="0"/>
                      </a:endParaRPr>
                    </a:p>
                  </a:txBody>
                  <a:tcPr anchor="ctr"/>
                </a:tc>
                <a:tc>
                  <a:txBody>
                    <a:bodyPr/>
                    <a:lstStyle/>
                    <a:p>
                      <a:pPr algn="ctr"/>
                      <a:r>
                        <a:rPr lang="en-US" sz="2000">
                          <a:latin typeface="Times New Roman" panose="02020603050405020304" pitchFamily="18" charset="0"/>
                          <a:cs typeface="Times New Roman" panose="02020603050405020304" pitchFamily="18" charset="0"/>
                        </a:rPr>
                        <a:t>1.75</a:t>
                      </a:r>
                    </a:p>
                  </a:txBody>
                  <a:tcPr anchor="ctr"/>
                </a:tc>
                <a:tc>
                  <a:txBody>
                    <a:bodyPr/>
                    <a:lstStyle/>
                    <a:p>
                      <a:pPr algn="ctr"/>
                      <a:r>
                        <a:rPr lang="en-US" sz="2000"/>
                        <a:t>2.5</a:t>
                      </a:r>
                      <a:endParaRPr lang="en-US" sz="2000">
                        <a:latin typeface="Times New Roman" panose="02020603050405020304" pitchFamily="18" charset="0"/>
                        <a:cs typeface="Times New Roman" panose="02020603050405020304" pitchFamily="18" charset="0"/>
                      </a:endParaRPr>
                    </a:p>
                  </a:txBody>
                  <a:tcPr anchor="ctr"/>
                </a:tc>
                <a:tc>
                  <a:txBody>
                    <a:bodyPr/>
                    <a:lstStyle/>
                    <a:p>
                      <a:pPr algn="ctr"/>
                      <a:r>
                        <a:rPr lang="en-US" sz="2000">
                          <a:latin typeface="Times New Roman" panose="02020603050405020304" pitchFamily="18" charset="0"/>
                          <a:cs typeface="Times New Roman" panose="02020603050405020304" pitchFamily="18" charset="0"/>
                        </a:rPr>
                        <a:t>3.50x10</a:t>
                      </a:r>
                      <a:r>
                        <a:rPr lang="en-US" sz="2000" baseline="30000">
                          <a:latin typeface="Times New Roman" panose="02020603050405020304" pitchFamily="18" charset="0"/>
                          <a:cs typeface="Times New Roman" panose="02020603050405020304" pitchFamily="18" charset="0"/>
                        </a:rPr>
                        <a:t>6</a:t>
                      </a:r>
                      <a:endParaRPr lang="en-US" sz="20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46100924"/>
                  </a:ext>
                </a:extLst>
              </a:tr>
              <a:tr h="465733">
                <a:tc>
                  <a:txBody>
                    <a:bodyPr/>
                    <a:lstStyle/>
                    <a:p>
                      <a:pPr algn="ctr"/>
                      <a:r>
                        <a:rPr lang="en-US" sz="2000"/>
                        <a:t>Yellow </a:t>
                      </a:r>
                    </a:p>
                    <a:p>
                      <a:pPr algn="ctr"/>
                      <a:r>
                        <a:rPr lang="en-US" sz="2000"/>
                        <a:t>Squash</a:t>
                      </a:r>
                      <a:endParaRPr lang="en-US" sz="2000">
                        <a:latin typeface="Times New Roman" panose="02020603050405020304" pitchFamily="18" charset="0"/>
                        <a:cs typeface="Times New Roman" panose="02020603050405020304" pitchFamily="18" charset="0"/>
                      </a:endParaRPr>
                    </a:p>
                  </a:txBody>
                  <a:tcPr anchor="ctr"/>
                </a:tc>
                <a:tc>
                  <a:txBody>
                    <a:bodyPr/>
                    <a:lstStyle/>
                    <a:p>
                      <a:pPr algn="ctr"/>
                      <a:r>
                        <a:rPr lang="en-US" sz="2000">
                          <a:latin typeface="Times New Roman" panose="02020603050405020304" pitchFamily="18" charset="0"/>
                          <a:cs typeface="Times New Roman" panose="02020603050405020304" pitchFamily="18" charset="0"/>
                        </a:rPr>
                        <a:t>7.75</a:t>
                      </a:r>
                    </a:p>
                  </a:txBody>
                  <a:tcPr anchor="ctr"/>
                </a:tc>
                <a:tc>
                  <a:txBody>
                    <a:bodyPr/>
                    <a:lstStyle/>
                    <a:p>
                      <a:pPr algn="ctr"/>
                      <a:r>
                        <a:rPr lang="en-US" sz="2000"/>
                        <a:t>3</a:t>
                      </a:r>
                      <a:endParaRPr lang="en-US" sz="20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2072951" rtl="0" eaLnBrk="1" fontAlgn="auto" latinLnBrk="0" hangingPunct="1">
                        <a:lnSpc>
                          <a:spcPct val="100000"/>
                        </a:lnSpc>
                        <a:spcBef>
                          <a:spcPts val="0"/>
                        </a:spcBef>
                        <a:spcAft>
                          <a:spcPts val="0"/>
                        </a:spcAft>
                        <a:buClrTx/>
                        <a:buSzTx/>
                        <a:buFontTx/>
                        <a:buNone/>
                        <a:tabLst/>
                        <a:defRPr/>
                      </a:pPr>
                      <a:r>
                        <a:rPr lang="en-US" sz="2000">
                          <a:latin typeface="Times New Roman" panose="02020603050405020304" pitchFamily="18" charset="0"/>
                          <a:cs typeface="Times New Roman" panose="02020603050405020304" pitchFamily="18" charset="0"/>
                        </a:rPr>
                        <a:t>1.72x10</a:t>
                      </a:r>
                      <a:r>
                        <a:rPr lang="en-US" sz="2000" baseline="30000">
                          <a:latin typeface="Times New Roman" panose="02020603050405020304" pitchFamily="18" charset="0"/>
                          <a:cs typeface="Times New Roman" panose="02020603050405020304" pitchFamily="18" charset="0"/>
                        </a:rPr>
                        <a:t>7</a:t>
                      </a:r>
                      <a:endParaRPr lang="en-US" sz="20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65644417"/>
                  </a:ext>
                </a:extLst>
              </a:tr>
              <a:tr h="465733">
                <a:tc>
                  <a:txBody>
                    <a:bodyPr/>
                    <a:lstStyle/>
                    <a:p>
                      <a:pPr algn="ctr"/>
                      <a:r>
                        <a:rPr lang="en-US" sz="2000"/>
                        <a:t>Zucchini</a:t>
                      </a:r>
                      <a:endParaRPr lang="en-US" sz="2000">
                        <a:latin typeface="Times New Roman" panose="02020603050405020304" pitchFamily="18" charset="0"/>
                        <a:cs typeface="Times New Roman" panose="02020603050405020304" pitchFamily="18" charset="0"/>
                      </a:endParaRPr>
                    </a:p>
                  </a:txBody>
                  <a:tcPr anchor="ctr"/>
                </a:tc>
                <a:tc>
                  <a:txBody>
                    <a:bodyPr/>
                    <a:lstStyle/>
                    <a:p>
                      <a:pPr algn="ctr"/>
                      <a:r>
                        <a:rPr lang="en-US" sz="2000">
                          <a:latin typeface="Times New Roman" panose="02020603050405020304" pitchFamily="18" charset="0"/>
                          <a:cs typeface="Times New Roman" panose="02020603050405020304" pitchFamily="18" charset="0"/>
                        </a:rPr>
                        <a:t>44.5</a:t>
                      </a:r>
                    </a:p>
                  </a:txBody>
                  <a:tcPr anchor="ctr"/>
                </a:tc>
                <a:tc>
                  <a:txBody>
                    <a:bodyPr/>
                    <a:lstStyle/>
                    <a:p>
                      <a:pPr algn="ctr"/>
                      <a:r>
                        <a:rPr lang="en-US" sz="2000">
                          <a:latin typeface="Times New Roman" panose="02020603050405020304" pitchFamily="18" charset="0"/>
                          <a:cs typeface="Times New Roman" panose="02020603050405020304" pitchFamily="18" charset="0"/>
                        </a:rPr>
                        <a:t>7.5</a:t>
                      </a:r>
                    </a:p>
                  </a:txBody>
                  <a:tcPr anchor="ct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81428601"/>
                  </a:ext>
                </a:extLst>
              </a:tr>
            </a:tbl>
          </a:graphicData>
        </a:graphic>
      </p:graphicFrame>
      <p:grpSp>
        <p:nvGrpSpPr>
          <p:cNvPr id="2" name="Group 1">
            <a:extLst>
              <a:ext uri="{FF2B5EF4-FFF2-40B4-BE49-F238E27FC236}">
                <a16:creationId xmlns:a16="http://schemas.microsoft.com/office/drawing/2014/main" id="{6691D4A8-1D4E-41E3-AE38-3D0156E41DB7}"/>
              </a:ext>
            </a:extLst>
          </p:cNvPr>
          <p:cNvGrpSpPr/>
          <p:nvPr/>
        </p:nvGrpSpPr>
        <p:grpSpPr>
          <a:xfrm>
            <a:off x="17791702" y="4976954"/>
            <a:ext cx="2263065" cy="7902249"/>
            <a:chOff x="17977702" y="4928197"/>
            <a:chExt cx="2263065" cy="7902249"/>
          </a:xfrm>
        </p:grpSpPr>
        <p:pic>
          <p:nvPicPr>
            <p:cNvPr id="14" name="Picture 13" descr="A picture containing indoor, fruit, pan, vegetable&#10;&#10;Description automatically generated">
              <a:extLst>
                <a:ext uri="{FF2B5EF4-FFF2-40B4-BE49-F238E27FC236}">
                  <a16:creationId xmlns:a16="http://schemas.microsoft.com/office/drawing/2014/main" id="{547A571A-2EC4-E24B-966E-D80464D683B2}"/>
                </a:ext>
              </a:extLst>
            </p:cNvPr>
            <p:cNvPicPr>
              <a:picLocks noChangeAspect="1"/>
            </p:cNvPicPr>
            <p:nvPr/>
          </p:nvPicPr>
          <p:blipFill>
            <a:blip r:embed="rId8"/>
            <a:stretch>
              <a:fillRect/>
            </a:stretch>
          </p:blipFill>
          <p:spPr>
            <a:xfrm rot="5400000">
              <a:off x="17135727" y="7687116"/>
              <a:ext cx="3952862" cy="2257219"/>
            </a:xfrm>
            <a:prstGeom prst="rect">
              <a:avLst/>
            </a:prstGeom>
          </p:spPr>
        </p:pic>
        <p:pic>
          <p:nvPicPr>
            <p:cNvPr id="5" name="Picture 4" descr="A picture containing plant, cooking, pan, grill&#10;&#10;Description automatically generated">
              <a:extLst>
                <a:ext uri="{FF2B5EF4-FFF2-40B4-BE49-F238E27FC236}">
                  <a16:creationId xmlns:a16="http://schemas.microsoft.com/office/drawing/2014/main" id="{3B476905-C0BF-9749-A96D-50FAF4200B0B}"/>
                </a:ext>
              </a:extLst>
            </p:cNvPr>
            <p:cNvPicPr>
              <a:picLocks noChangeAspect="1"/>
            </p:cNvPicPr>
            <p:nvPr/>
          </p:nvPicPr>
          <p:blipFill>
            <a:blip r:embed="rId9"/>
            <a:stretch>
              <a:fillRect/>
            </a:stretch>
          </p:blipFill>
          <p:spPr>
            <a:xfrm rot="5400000">
              <a:off x="17983543" y="10573228"/>
              <a:ext cx="2257219" cy="2257217"/>
            </a:xfrm>
            <a:prstGeom prst="rect">
              <a:avLst/>
            </a:prstGeom>
          </p:spPr>
        </p:pic>
        <p:pic>
          <p:nvPicPr>
            <p:cNvPr id="12" name="Picture 11" descr="A group of watermelons&#10;&#10;Description automatically generated with low confidence">
              <a:extLst>
                <a:ext uri="{FF2B5EF4-FFF2-40B4-BE49-F238E27FC236}">
                  <a16:creationId xmlns:a16="http://schemas.microsoft.com/office/drawing/2014/main" id="{E5F86AFE-F8AC-E540-B780-1E055E9F591E}"/>
                </a:ext>
              </a:extLst>
            </p:cNvPr>
            <p:cNvPicPr>
              <a:picLocks noChangeAspect="1"/>
            </p:cNvPicPr>
            <p:nvPr/>
          </p:nvPicPr>
          <p:blipFill>
            <a:blip r:embed="rId10"/>
            <a:stretch>
              <a:fillRect/>
            </a:stretch>
          </p:blipFill>
          <p:spPr>
            <a:xfrm>
              <a:off x="17977702" y="4928197"/>
              <a:ext cx="2257220" cy="1924633"/>
            </a:xfrm>
            <a:prstGeom prst="rect">
              <a:avLst/>
            </a:prstGeom>
          </p:spPr>
        </p:pic>
      </p:grpSp>
      <p:graphicFrame>
        <p:nvGraphicFramePr>
          <p:cNvPr id="71" name="Chart 70">
            <a:extLst>
              <a:ext uri="{FF2B5EF4-FFF2-40B4-BE49-F238E27FC236}">
                <a16:creationId xmlns:a16="http://schemas.microsoft.com/office/drawing/2014/main" id="{2EA4FE4B-E665-A544-905D-F512AEA29F56}"/>
              </a:ext>
            </a:extLst>
          </p:cNvPr>
          <p:cNvGraphicFramePr/>
          <p:nvPr>
            <p:extLst>
              <p:ext uri="{D42A27DB-BD31-4B8C-83A1-F6EECF244321}">
                <p14:modId xmlns:p14="http://schemas.microsoft.com/office/powerpoint/2010/main" val="2010088010"/>
              </p:ext>
            </p:extLst>
          </p:nvPr>
        </p:nvGraphicFramePr>
        <p:xfrm>
          <a:off x="10819490" y="4670340"/>
          <a:ext cx="6572250" cy="8564324"/>
        </p:xfrm>
        <a:graphic>
          <a:graphicData uri="http://schemas.openxmlformats.org/drawingml/2006/chart">
            <c:chart xmlns:c="http://schemas.openxmlformats.org/drawingml/2006/chart" xmlns:r="http://schemas.openxmlformats.org/officeDocument/2006/relationships" r:id="rId11"/>
          </a:graphicData>
        </a:graphic>
      </p:graphicFrame>
      <p:pic>
        <p:nvPicPr>
          <p:cNvPr id="10" name="Picture 9" descr="Chart, scatter chart&#10;&#10;Description automatically generated">
            <a:extLst>
              <a:ext uri="{FF2B5EF4-FFF2-40B4-BE49-F238E27FC236}">
                <a16:creationId xmlns:a16="http://schemas.microsoft.com/office/drawing/2014/main" id="{3FCA500F-5CA2-4DBE-A6B0-E7E77F06E31C}"/>
              </a:ext>
            </a:extLst>
          </p:cNvPr>
          <p:cNvPicPr>
            <a:picLocks noChangeAspect="1"/>
          </p:cNvPicPr>
          <p:nvPr/>
        </p:nvPicPr>
        <p:blipFill>
          <a:blip r:embed="rId12"/>
          <a:stretch>
            <a:fillRect/>
          </a:stretch>
        </p:blipFill>
        <p:spPr>
          <a:xfrm>
            <a:off x="20643659" y="23799721"/>
            <a:ext cx="7774454" cy="4691236"/>
          </a:xfrm>
          <a:prstGeom prst="rect">
            <a:avLst/>
          </a:prstGeom>
        </p:spPr>
      </p:pic>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4CBA978E0D104C92D48BA665D1FF70" ma:contentTypeVersion="8" ma:contentTypeDescription="Create a new document." ma:contentTypeScope="" ma:versionID="9298d5b732e63fd120311723bc97ffc0">
  <xsd:schema xmlns:xsd="http://www.w3.org/2001/XMLSchema" xmlns:xs="http://www.w3.org/2001/XMLSchema" xmlns:p="http://schemas.microsoft.com/office/2006/metadata/properties" xmlns:ns2="f58b94dc-e799-44ce-894c-c878e79cbf8f" targetNamespace="http://schemas.microsoft.com/office/2006/metadata/properties" ma:root="true" ma:fieldsID="29e75bcecca00258ca537bc430556792" ns2:_="">
    <xsd:import namespace="f58b94dc-e799-44ce-894c-c878e79cbf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8b94dc-e799-44ce-894c-c878e79cbf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B1D7D8-409D-47E3-84F2-A4D21D10F21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8C030C2-2CBB-4B17-BE3F-39D0FDE4A344}">
  <ds:schemaRefs>
    <ds:schemaRef ds:uri="http://schemas.microsoft.com/sharepoint/v3/contenttype/forms"/>
  </ds:schemaRefs>
</ds:datastoreItem>
</file>

<file path=customXml/itemProps3.xml><?xml version="1.0" encoding="utf-8"?>
<ds:datastoreItem xmlns:ds="http://schemas.openxmlformats.org/officeDocument/2006/customXml" ds:itemID="{EEF56B7F-6A5B-4E2F-9AF9-BCFEB6DCBF79}">
  <ds:schemaRefs>
    <ds:schemaRef ds:uri="f58b94dc-e799-44ce-894c-c878e79cbf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TotalTime>
  <Words>2180</Words>
  <Application>Microsoft Office PowerPoint</Application>
  <PresentationFormat>Custom</PresentationFormat>
  <Paragraphs>141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Garamond</vt:lpstr>
      <vt:lpstr>Lucida Grande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Hardin, Christina Michelle</cp:lastModifiedBy>
  <cp:revision>1</cp:revision>
  <dcterms:created xsi:type="dcterms:W3CDTF">2013-10-19T16:33:22Z</dcterms:created>
  <dcterms:modified xsi:type="dcterms:W3CDTF">2021-03-16T01:03:20Z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0x010100944CBA978E0D104C92D48BA665D1FF70</vt:lpwstr>
  </property>
</Properties>
</file>