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9" r:id="rId2"/>
    <p:sldId id="260" r:id="rId3"/>
    <p:sldId id="275" r:id="rId4"/>
    <p:sldId id="265" r:id="rId5"/>
    <p:sldId id="276" r:id="rId6"/>
    <p:sldId id="266" r:id="rId7"/>
    <p:sldId id="277" r:id="rId8"/>
    <p:sldId id="287" r:id="rId9"/>
    <p:sldId id="267" r:id="rId10"/>
    <p:sldId id="278" r:id="rId11"/>
    <p:sldId id="279" r:id="rId12"/>
    <p:sldId id="280" r:id="rId13"/>
    <p:sldId id="281" r:id="rId14"/>
    <p:sldId id="282" r:id="rId15"/>
    <p:sldId id="269" r:id="rId16"/>
    <p:sldId id="268" r:id="rId17"/>
    <p:sldId id="284" r:id="rId18"/>
    <p:sldId id="283" r:id="rId19"/>
    <p:sldId id="289" r:id="rId20"/>
    <p:sldId id="285" r:id="rId21"/>
    <p:sldId id="273" r:id="rId22"/>
    <p:sldId id="290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5" autoAdjust="0"/>
  </p:normalViewPr>
  <p:slideViewPr>
    <p:cSldViewPr snapToGrid="0" snapToObjects="1">
      <p:cViewPr varScale="1">
        <p:scale>
          <a:sx n="77" d="100"/>
          <a:sy n="77" d="100"/>
        </p:scale>
        <p:origin x="114" y="8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507D8-FD1A-4F0B-A8EC-49A203465ED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F8B08-90EE-4D35-8FBF-8F8C387A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74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After controlling for socioeconomic status, no significant differences were observed between females attending community college and those attending 4-year universities for reported condom use. 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Parental educational attainment was found to be a significant predictor of condom use during vaginal intercourse, (OR: 8.62; 95% CI: 2.67-27.89, p&lt;0.001)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F8B08-90EE-4D35-8FBF-8F8C387A1F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After controlling for parental socioeconomic status, females enrolled in a community college were nearly six times more likely to report more than one sexual partner within the past year (OR: 5.89; 95% CI: 2.15-16.14, p&lt;0.01) 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Neither parent’s educational attainment nor income status was a significant risk factor for number of sexual partners in the past year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F8B08-90EE-4D35-8FBF-8F8C387A1F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91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controlling for parental education and income, there were no significance differences between enrolled in community colleges and those enrolled in 4-year universities for the number of lifetime partners or the number of reported drinks within the past week. Compared to females whose parents had a post graduate degree, females whose parents had a high school diploma reported on average, nearly 1.5 more drinks within the past week (OR = 0.76, 95% CI: 0.41 -1.10, P&lt;0.001)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F8B08-90EE-4D35-8FBF-8F8C387A1F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38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of the chi-square analysis indicated that female 18-24 years of age enrolled in a 2-year community college were more likely to have parents with lower income and lower educational attainment than those enrolled in a 4-year university. 75% of females in the 4-year University reported parents having a higher education at the graduate/ post level as compared to only 44% of 2-year community college students (p&lt;0.001)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F8B08-90EE-4D35-8FBF-8F8C387A1F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4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751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17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28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233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571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1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10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0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297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54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41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76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35%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= 19) of females in the 4-year university used condoms compared to 41%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 29) of females in a 2-year community college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= 0.479)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954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Females enrolled in a community college were three times more likely to report not always using a condom during vaginal intercourse (OR: 3.04; 95% CI: 1.44-6.43; p&lt;0.01) than those enrolled in a 4-year university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A3F47-A987-4AB2-8194-032AFD453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18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4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0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0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8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7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7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868A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8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7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F539B8-959B-9F40-A9B4-335D47313F7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193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193E"/>
                </a:solidFill>
              </a:defRPr>
            </a:lvl1pPr>
          </a:lstStyle>
          <a:p>
            <a:fld id="{6E8E2560-1547-9E46-9222-AB130F27E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7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E1F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774700"/>
            <a:ext cx="8864600" cy="192563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b="1" dirty="0"/>
              <a:t>Social and Behavioral Risk Factors of Sexually Transmitted Infections in Community College and University Female Students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418"/>
            <a:ext cx="6400800" cy="131445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/>
              <a:t>by</a:t>
            </a:r>
            <a:r>
              <a:rPr lang="en-US" dirty="0"/>
              <a:t> </a:t>
            </a:r>
          </a:p>
          <a:p>
            <a:r>
              <a:rPr lang="en-US" sz="2600" dirty="0"/>
              <a:t>Olufunmilayo .A. Babarinde MPH Candidate, Ewa Makowka MPH Candidate, Oswald Attin, PhD</a:t>
            </a:r>
          </a:p>
        </p:txBody>
      </p:sp>
    </p:spTree>
    <p:extLst>
      <p:ext uri="{BB962C8B-B14F-4D97-AF65-F5344CB8AC3E}">
        <p14:creationId xmlns:p14="http://schemas.microsoft.com/office/powerpoint/2010/main" val="109125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2"/>
            <a:ext cx="8229600" cy="857250"/>
          </a:xfrm>
        </p:spPr>
        <p:txBody>
          <a:bodyPr/>
          <a:lstStyle/>
          <a:p>
            <a:r>
              <a:rPr lang="en-US" b="1" dirty="0"/>
              <a:t>Results</a:t>
            </a:r>
            <a:r>
              <a:rPr lang="en-US" b="1" baseline="-25000" dirty="0"/>
              <a:t>2 of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9" y="977502"/>
            <a:ext cx="8701086" cy="40457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971EA-8228-4D69-A5C0-5AA82F546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120140"/>
            <a:ext cx="6258741" cy="33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3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F9C0-2765-43BF-AEC9-F15CBD0A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  <a:r>
              <a:rPr lang="en-US" b="1" baseline="-25000" dirty="0"/>
              <a:t>3 of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7D817-5DE4-45C2-A93D-FDDC93401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0E003-ABAA-42DC-8F87-F94F5F195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03" y="1351616"/>
            <a:ext cx="6044077" cy="30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F9C0-2765-43BF-AEC9-F15CBD0A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83"/>
            <a:ext cx="8229600" cy="857250"/>
          </a:xfrm>
        </p:spPr>
        <p:txBody>
          <a:bodyPr/>
          <a:lstStyle/>
          <a:p>
            <a:r>
              <a:rPr lang="en-US" b="1" dirty="0"/>
              <a:t>Results</a:t>
            </a:r>
            <a:r>
              <a:rPr lang="en-US" b="1" baseline="-25000" dirty="0"/>
              <a:t>4 of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7D817-5DE4-45C2-A93D-FDDC93401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1200151"/>
            <a:ext cx="8399417" cy="36069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FDC9C-2EAA-4E73-9F0B-5222B8001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" y="1281280"/>
            <a:ext cx="5847455" cy="3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8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F9C0-2765-43BF-AEC9-F15CBD0A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83"/>
            <a:ext cx="8229600" cy="857250"/>
          </a:xfrm>
        </p:spPr>
        <p:txBody>
          <a:bodyPr/>
          <a:lstStyle/>
          <a:p>
            <a:r>
              <a:rPr lang="en-US" b="1" dirty="0"/>
              <a:t>Results</a:t>
            </a:r>
            <a:r>
              <a:rPr lang="en-US" b="1" baseline="-25000" dirty="0"/>
              <a:t>5 of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7D817-5DE4-45C2-A93D-FDDC93401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1200151"/>
            <a:ext cx="8399417" cy="36069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AD0DA-D826-4BE0-B521-77A5E1C3D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33" y="1288023"/>
            <a:ext cx="5575338" cy="34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F9C0-2765-43BF-AEC9-F15CBD0A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83"/>
            <a:ext cx="8229600" cy="857250"/>
          </a:xfrm>
        </p:spPr>
        <p:txBody>
          <a:bodyPr/>
          <a:lstStyle/>
          <a:p>
            <a:r>
              <a:rPr lang="en-US" b="1" dirty="0"/>
              <a:t>Results</a:t>
            </a:r>
            <a:r>
              <a:rPr lang="en-US" b="1" baseline="-25000" dirty="0"/>
              <a:t>6 of 6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7D817-5DE4-45C2-A93D-FDDC93401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1200151"/>
            <a:ext cx="8399417" cy="36069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6C5C9-F6C7-495D-B82E-06438113A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5" y="1306284"/>
            <a:ext cx="5747997" cy="31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8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205979"/>
            <a:ext cx="8427563" cy="857250"/>
          </a:xfrm>
        </p:spPr>
        <p:txBody>
          <a:bodyPr>
            <a:normAutofit/>
          </a:bodyPr>
          <a:lstStyle/>
          <a:p>
            <a:r>
              <a:rPr lang="en-US" b="1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37" y="1200151"/>
            <a:ext cx="8554825" cy="3647422"/>
          </a:xfrm>
        </p:spPr>
        <p:txBody>
          <a:bodyPr>
            <a:normAutofit fontScale="40000" lnSpcReduction="20000"/>
          </a:bodyPr>
          <a:lstStyle/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results showed that female students from both institutions displayed risky sexual behaviors that increased the probability of contracting STIs. </a:t>
            </a: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Female community college students had parents with a lower SES and lower degree of education in comparison to the 4-year university females. 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Among students whose parents had a low educational attainment (i.e., high school diploma), the results indicated that condoms were not always used during vaginal intercourse, which demonstrates the effect of socioeconomic status on STI contraction. </a:t>
            </a: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Several studies also highlight a lack of consistent condom usage among college students and is potential association with low income.</a:t>
            </a:r>
            <a:r>
              <a:rPr lang="en-US" sz="51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8,9,10</a:t>
            </a: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3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 potential correlation between student engagement in risky sexual behaviors and parents’ low socioeconomic status is depicted by study findings.</a:t>
            </a: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Programs to increase students’ awareness of STIs are essential in college institutions to tackle the STI problem among young adults.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47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Strengths and Limitation of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C3E4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E4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Use of pre-validated questionnaire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Study design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Statistical analyses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</a:t>
            </a:r>
          </a:p>
          <a:p>
            <a:pPr lvl="1" indent="-342900"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Non-randomization </a:t>
            </a:r>
          </a:p>
          <a:p>
            <a:pPr lvl="1" indent="-342900"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Purposive sampling</a:t>
            </a:r>
          </a:p>
          <a:p>
            <a:pPr marL="457200" lvl="1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1891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More in-depth studies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identify specific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contributing factors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low condom use, multiple sexual partners, poor drinking habits and more risk factors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for different institution types.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Health education programs to increase students’ awareness of STIs should be instituted periodically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colleges and among young adults in communities.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Interventions should be implemented to attract students from diverse  socio-economic groups</a:t>
            </a: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104397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EC10-7DB0-479D-839D-FAFACCB6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Biblical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805A2-F79E-4B7E-A478-C46C4EE3B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200151"/>
            <a:ext cx="8743168" cy="373737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is an investigative process to unveil the truth about contributing factors of risky sexual behaviors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“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Buy the truth, and sell it not; also wisdom, and 	instruction and 	understanding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Proverbs 23:23 	(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Kings James Version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risk factors is essential for successful sexual-purity and STIs prevention efforts.</a:t>
            </a:r>
          </a:p>
        </p:txBody>
      </p:sp>
    </p:spTree>
    <p:extLst>
      <p:ext uri="{BB962C8B-B14F-4D97-AF65-F5344CB8AC3E}">
        <p14:creationId xmlns:p14="http://schemas.microsoft.com/office/powerpoint/2010/main" val="377728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4" y="1200151"/>
            <a:ext cx="8432276" cy="3737370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STIs continues to increase globally.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1E1F2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Common infections include gonorrhea, syphilis, chlamydia and trichomoniasis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1E1F2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million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occur daily globally including teens and young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1E1F2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Health and economic impacts accrue from prevalent STIs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1E1F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74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0974-8867-4B6D-9D46-6389CDBE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61800-7C9F-4BCD-A5C1-82EF27064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Findings would be used to inform future research and interventions aimed at designing targeted primary, secondary and tertiary preventive measures for reducing burden of STIs among young adults.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87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2"/>
            <a:ext cx="8229600" cy="85725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" y="965448"/>
            <a:ext cx="8732520" cy="4165998"/>
          </a:xfrm>
        </p:spPr>
        <p:txBody>
          <a:bodyPr>
            <a:noAutofit/>
          </a:bodyPr>
          <a:lstStyle/>
          <a:p>
            <a:pPr marL="228600" marR="0" lvl="0" indent="-22860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5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</a:t>
            </a:r>
            <a:r>
              <a:rPr lang="en-US" sz="15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Report on Global Sexually Transmitted Infections Surveillance, 2018</a:t>
            </a:r>
            <a:r>
              <a:rPr lang="en-US" sz="15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Available at </a:t>
            </a:r>
            <a:r>
              <a:rPr lang="en-US" sz="155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https://apps.who.int/iris/bitstream/handle/10665/277258/9789241565691-eng.pdf?ua=1</a:t>
            </a:r>
            <a:r>
              <a:rPr lang="en-US" sz="15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Accessed March 15</a:t>
            </a:r>
            <a:r>
              <a:rPr lang="en-US" sz="15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5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2021.</a:t>
            </a:r>
          </a:p>
          <a:p>
            <a:pPr marL="228600" marR="0" lvl="0" indent="-22860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5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Hull S, Kelley S, Clarke JL. Sexually transmitted infections: compelling case for an improved screening strategy. </a:t>
            </a:r>
            <a:r>
              <a:rPr lang="en-US" sz="155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</a:t>
            </a:r>
            <a:r>
              <a:rPr lang="en-US" sz="15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Health </a:t>
            </a:r>
            <a:r>
              <a:rPr lang="en-US" sz="155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</a:t>
            </a:r>
            <a:r>
              <a:rPr lang="en-US" sz="15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2017;20(1):S1-S11. doi:10.1089/pop.2017.0132.</a:t>
            </a:r>
          </a:p>
          <a:p>
            <a:pPr marL="228600" marR="0" lvl="0" indent="-22860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Scholly</a:t>
            </a:r>
            <a:r>
              <a:rPr lang="en-US" sz="15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K, Katz AR, Cole D, Heck RH. Factors associated with adverse sexual outcomes among college students. </a:t>
            </a:r>
            <a:r>
              <a:rPr kumimoji="0" lang="en-US" sz="1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AJHS. 2010; 25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</a:t>
            </a:r>
            <a:r>
              <a:rPr lang="en-US" sz="15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176.</a:t>
            </a:r>
          </a:p>
          <a:p>
            <a:pPr marL="228600" marR="0" lvl="0" indent="-22860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United States Centers for Disease Control and Prevention. CDC Fact Sheet: incidence, prevalence, and cost of sexually transmitted infections in the United States. Available at  </a:t>
            </a:r>
            <a:r>
              <a:rPr kumimoji="0" lang="en-US" sz="1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www.cdc.gov/nchhstp/newsroom/docs/factsheets/2018-STI-incidence-prevalence-factsheet.pdf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Accessed March 14</a:t>
            </a:r>
            <a:r>
              <a:rPr kumimoji="0" lang="en-US" sz="15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2021.</a:t>
            </a:r>
            <a:endParaRPr lang="en-US" sz="15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Collado</a:t>
            </a:r>
            <a:r>
              <a:rPr lang="en-US" sz="15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A, Johnson PS,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Loya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JM, Johnson MW, Yi R. Discounting of condom-protected sex as a measure of high risk for sexually transmitted infection among college students. </a:t>
            </a:r>
            <a:r>
              <a:rPr kumimoji="0" lang="en-US" sz="1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Arch. Sex. </a:t>
            </a:r>
            <a:r>
              <a:rPr kumimoji="0" lang="en-US" sz="15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Behav</a:t>
            </a:r>
            <a:r>
              <a:rPr kumimoji="0" lang="en-US" sz="1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55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</a:t>
            </a:r>
            <a:r>
              <a:rPr lang="en-US" sz="15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46(7):2187-2195.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doi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10.1007/s10508-016-0836-x.</a:t>
            </a:r>
          </a:p>
          <a:p>
            <a:pPr marL="228600" marR="0" lvl="0" indent="-22860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Attin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OM. </a:t>
            </a:r>
            <a:r>
              <a:rPr kumimoji="0" lang="en-US" sz="15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Comparing two-year community college and four-year university student social and behavioral sexually transmitted infection risk factors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(doctoral dissertation). Walden University, 2012. Available from ProQuest Dissertations and Theses database. (UMI No. 3518537)</a:t>
            </a: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3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2"/>
            <a:ext cx="8229600" cy="85725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7502"/>
            <a:ext cx="8732520" cy="3669654"/>
          </a:xfrm>
        </p:spPr>
        <p:txBody>
          <a:bodyPr>
            <a:noAutofit/>
          </a:bodyPr>
          <a:lstStyle/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Lewis LM, Melton RS,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Succop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PA, Rosenthal SL. Factors influencing condom use and STD acquisition among African American college women.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 Am Coll Health. 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2000</a:t>
            </a:r>
            <a:r>
              <a:rPr lang="en-US" sz="16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49(1):19-23.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10.1080/07448480009596278.</a:t>
            </a: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Fehr SK,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Vidourek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RA, King KA, Nabors, LA. Perceived barriers and benefits to condom use among college students.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AJHS</a:t>
            </a:r>
            <a:r>
              <a:rPr lang="en-US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2017;32(4):219-233. </a:t>
            </a: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Fehr SK,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Vidourek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RA, King KA, Nabors LA. Relationship factors’ impact on condom use among college students.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Sex Cult.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2018;22(1):724-739. https://doi.org/10.1007/s12119-018-9503-9. </a:t>
            </a: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Harling G, Subramanian SV,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Barnighausen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Kawachi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I. Socioeconomic disparities in sexually transmitted infections among young adults in the United States: examining the interaction between income and race/ethnicity.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STD.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2013;40(7): 575-581. doi:10.1097/OLQ.0b013e31829529cf.</a:t>
            </a: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Solomon. Holy Bible. King James Version. Available at </a:t>
            </a:r>
            <a:r>
              <a:rPr lang="en-US" sz="16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https://biblehub.com/commentaries/proverbs/23-23.htm</a:t>
            </a:r>
            <a:r>
              <a:rPr lang="en-US" sz="1600" i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Accessed March 15</a:t>
            </a:r>
            <a:r>
              <a:rPr lang="en-US" sz="1600" baseline="30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1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Broad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4" y="1200151"/>
            <a:ext cx="8432276" cy="3569812"/>
          </a:xfrm>
        </p:spPr>
        <p:txBody>
          <a:bodyPr>
            <a:normAutofit/>
          </a:bodyPr>
          <a:lstStyle/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United States, like other countries, experiences continuous rise in sexually transmitted infections (STIs), especially among college-aged young adults.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year 2018, one fifth of U.S. residence had a particular STI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STI healthcare cost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for 2018 was estimated at $16billion 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2,4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1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Specific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95" y="1200151"/>
            <a:ext cx="8680537" cy="373737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estimated 26million new cases of STI were reported for the year 2018 and almost 50% of these were young adults aged between 15 and 14years.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Even though this age group accounts for only 27% of the population that is sexually active, they are disproportionately affected by STIs in comparison to other age groups.</a:t>
            </a:r>
            <a:r>
              <a:rPr lang="en-US" sz="2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college years account for most of this time frame and, for many biological, behavioral, and cultural reasons, this age group is at a much higher risk of STI infection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E1F2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4757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AD8C-AEBB-4DE0-A5C3-3218281E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Purpose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4A3CD-D82E-4CF3-AA10-BD5409EE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Whereas college environments foster behaviors favorable for STI contraction, limited research compare risky sexual behaviors between institutional type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purpose of this study is 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compare female students’ engagement in behavioral risk factors for STIs between a 4-year university and a 2-year community college to determine the impact of institutional setting on risky sexual behavior.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0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Methods </a:t>
            </a:r>
            <a:r>
              <a:rPr lang="en-US" b="1" baseline="-25000" dirty="0"/>
              <a:t>1 of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5" y="1200151"/>
            <a:ext cx="8542750" cy="3737370"/>
          </a:xfrm>
        </p:spPr>
        <p:txBody>
          <a:bodyPr>
            <a:normAutofit/>
          </a:bodyPr>
          <a:lstStyle/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cross-sectional study design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was adopted for this study </a:t>
            </a:r>
          </a:p>
          <a:p>
            <a:pPr marL="0" marR="0" lvl="0" indent="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sample size of 143 female students aged 18 -24 years were purposively recruited from a community college (n=68) and 4-year university (n=75) in central Florida. </a:t>
            </a: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Self-administered questionnaires were used to collect data on socioeconomic and behavioral risk factors associated with high incidence of STIs among college-age students. </a:t>
            </a: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3234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Methods</a:t>
            </a:r>
            <a:r>
              <a:rPr lang="en-US" b="1" baseline="-25000" dirty="0"/>
              <a:t>2 of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Validation of the self-developed questionnaire had been done through a prior study and distribution was done to participants in sealed envelopes.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,7</a:t>
            </a: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Survey questions focused on identifying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socioeconomic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behavioral risk factors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associated with high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incidence of STIs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among college-aged students.</a:t>
            </a: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60826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Methods</a:t>
            </a:r>
            <a:r>
              <a:rPr lang="en-US" b="1" baseline="-25000" dirty="0"/>
              <a:t>3 of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47" y="1200151"/>
            <a:ext cx="8630432" cy="3647422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Descriptive statistics was used to obtain summaries of demographics and risky behaviors. </a:t>
            </a: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Chi-square test and multiple regression analyses were performed to examine the association between research variables. </a:t>
            </a: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l" defTabSz="207168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he Statistical Product and Service Solution (SPSS)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software 20.0 was employed to analyze the results.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5879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2"/>
            <a:ext cx="8229600" cy="857250"/>
          </a:xfrm>
        </p:spPr>
        <p:txBody>
          <a:bodyPr/>
          <a:lstStyle/>
          <a:p>
            <a:r>
              <a:rPr lang="en-US" b="1" dirty="0"/>
              <a:t>Results</a:t>
            </a:r>
            <a:r>
              <a:rPr lang="en-US" b="1" baseline="-25000" dirty="0"/>
              <a:t>1 of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9" y="977502"/>
            <a:ext cx="8701086" cy="40457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713DE-63F5-49F9-B3B2-8C794D463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110615"/>
            <a:ext cx="6795135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355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1658</Words>
  <Application>Microsoft Office PowerPoint</Application>
  <PresentationFormat>On-screen Show (16:9)</PresentationFormat>
  <Paragraphs>129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Calisto MT</vt:lpstr>
      <vt:lpstr>Cambria</vt:lpstr>
      <vt:lpstr>Symbol</vt:lpstr>
      <vt:lpstr>Times New Roman</vt:lpstr>
      <vt:lpstr>Wingdings</vt:lpstr>
      <vt:lpstr>1_Office Theme</vt:lpstr>
      <vt:lpstr> Social and Behavioral Risk Factors of Sexually Transmitted Infections in Community College and University Female Students </vt:lpstr>
      <vt:lpstr>Background</vt:lpstr>
      <vt:lpstr>Broad Problem</vt:lpstr>
      <vt:lpstr>Specific Problem</vt:lpstr>
      <vt:lpstr>Purpose of Study</vt:lpstr>
      <vt:lpstr>Methods 1 of 3 </vt:lpstr>
      <vt:lpstr>Methods2 of 3 </vt:lpstr>
      <vt:lpstr>Methods3 of 3 </vt:lpstr>
      <vt:lpstr>Results1 of 6</vt:lpstr>
      <vt:lpstr>Results2 of 6</vt:lpstr>
      <vt:lpstr>Results3 of 6</vt:lpstr>
      <vt:lpstr>Results4 of 6</vt:lpstr>
      <vt:lpstr>Results5 of 6</vt:lpstr>
      <vt:lpstr>Results6 of 6  </vt:lpstr>
      <vt:lpstr>Discussion</vt:lpstr>
      <vt:lpstr>Conclusion </vt:lpstr>
      <vt:lpstr>Strengths and Limitation of Study</vt:lpstr>
      <vt:lpstr>Recommendation </vt:lpstr>
      <vt:lpstr>Biblical Rationale</vt:lpstr>
      <vt:lpstr>Future Work</vt:lpstr>
      <vt:lpstr>References</vt:lpstr>
      <vt:lpstr>References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olufunmiakande@gmail.com</cp:lastModifiedBy>
  <cp:revision>42</cp:revision>
  <dcterms:created xsi:type="dcterms:W3CDTF">2014-11-10T20:35:24Z</dcterms:created>
  <dcterms:modified xsi:type="dcterms:W3CDTF">2021-03-16T00:13:47Z</dcterms:modified>
</cp:coreProperties>
</file>