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43891200" cy="32918400"/>
  <p:notesSz cx="9144000" cy="6858000"/>
  <p:defaultTextStyle>
    <a:defPPr>
      <a:defRPr lang="en-US"/>
    </a:defPPr>
    <a:lvl1pPr marL="0" algn="l" defTabSz="2072951" rtl="0" eaLnBrk="1" latinLnBrk="0" hangingPunct="1">
      <a:defRPr sz="8200" kern="1200">
        <a:solidFill>
          <a:schemeClr val="tx1"/>
        </a:solidFill>
        <a:latin typeface="+mn-lt"/>
        <a:ea typeface="+mn-ea"/>
        <a:cs typeface="+mn-cs"/>
      </a:defRPr>
    </a:lvl1pPr>
    <a:lvl2pPr marL="2072951" algn="l" defTabSz="2072951" rtl="0" eaLnBrk="1" latinLnBrk="0" hangingPunct="1">
      <a:defRPr sz="8200" kern="1200">
        <a:solidFill>
          <a:schemeClr val="tx1"/>
        </a:solidFill>
        <a:latin typeface="+mn-lt"/>
        <a:ea typeface="+mn-ea"/>
        <a:cs typeface="+mn-cs"/>
      </a:defRPr>
    </a:lvl2pPr>
    <a:lvl3pPr marL="4145900" algn="l" defTabSz="2072951" rtl="0" eaLnBrk="1" latinLnBrk="0" hangingPunct="1">
      <a:defRPr sz="8200" kern="1200">
        <a:solidFill>
          <a:schemeClr val="tx1"/>
        </a:solidFill>
        <a:latin typeface="+mn-lt"/>
        <a:ea typeface="+mn-ea"/>
        <a:cs typeface="+mn-cs"/>
      </a:defRPr>
    </a:lvl3pPr>
    <a:lvl4pPr marL="6218851" algn="l" defTabSz="2072951" rtl="0" eaLnBrk="1" latinLnBrk="0" hangingPunct="1">
      <a:defRPr sz="8200" kern="1200">
        <a:solidFill>
          <a:schemeClr val="tx1"/>
        </a:solidFill>
        <a:latin typeface="+mn-lt"/>
        <a:ea typeface="+mn-ea"/>
        <a:cs typeface="+mn-cs"/>
      </a:defRPr>
    </a:lvl4pPr>
    <a:lvl5pPr marL="8291798" algn="l" defTabSz="2072951" rtl="0" eaLnBrk="1" latinLnBrk="0" hangingPunct="1">
      <a:defRPr sz="8200" kern="1200">
        <a:solidFill>
          <a:schemeClr val="tx1"/>
        </a:solidFill>
        <a:latin typeface="+mn-lt"/>
        <a:ea typeface="+mn-ea"/>
        <a:cs typeface="+mn-cs"/>
      </a:defRPr>
    </a:lvl5pPr>
    <a:lvl6pPr marL="10364750" algn="l" defTabSz="2072951" rtl="0" eaLnBrk="1" latinLnBrk="0" hangingPunct="1">
      <a:defRPr sz="8200" kern="1200">
        <a:solidFill>
          <a:schemeClr val="tx1"/>
        </a:solidFill>
        <a:latin typeface="+mn-lt"/>
        <a:ea typeface="+mn-ea"/>
        <a:cs typeface="+mn-cs"/>
      </a:defRPr>
    </a:lvl6pPr>
    <a:lvl7pPr marL="12437701" algn="l" defTabSz="2072951" rtl="0" eaLnBrk="1" latinLnBrk="0" hangingPunct="1">
      <a:defRPr sz="8200" kern="1200">
        <a:solidFill>
          <a:schemeClr val="tx1"/>
        </a:solidFill>
        <a:latin typeface="+mn-lt"/>
        <a:ea typeface="+mn-ea"/>
        <a:cs typeface="+mn-cs"/>
      </a:defRPr>
    </a:lvl7pPr>
    <a:lvl8pPr marL="14510648" algn="l" defTabSz="2072951" rtl="0" eaLnBrk="1" latinLnBrk="0" hangingPunct="1">
      <a:defRPr sz="8200" kern="1200">
        <a:solidFill>
          <a:schemeClr val="tx1"/>
        </a:solidFill>
        <a:latin typeface="+mn-lt"/>
        <a:ea typeface="+mn-ea"/>
        <a:cs typeface="+mn-cs"/>
      </a:defRPr>
    </a:lvl8pPr>
    <a:lvl9pPr marL="16583601" algn="l" defTabSz="2072951" rtl="0" eaLnBrk="1" latinLnBrk="0" hangingPunct="1">
      <a:defRPr sz="8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9">
          <p15:clr>
            <a:srgbClr val="A4A3A4"/>
          </p15:clr>
        </p15:guide>
        <p15:guide id="2" pos="16128">
          <p15:clr>
            <a:srgbClr val="A4A3A4"/>
          </p15:clr>
        </p15:guide>
        <p15:guide id="3"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CE1E"/>
    <a:srgbClr val="00C28D"/>
    <a:srgbClr val="00B4FF"/>
    <a:srgbClr val="008080"/>
    <a:srgbClr val="1270FC"/>
    <a:srgbClr val="FFA200"/>
    <a:srgbClr val="008000"/>
    <a:srgbClr val="FFFFFF"/>
    <a:srgbClr val="0A254E"/>
    <a:srgbClr val="0A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3333" autoAdjust="0"/>
    <p:restoredTop sz="50000" autoAdjust="0"/>
  </p:normalViewPr>
  <p:slideViewPr>
    <p:cSldViewPr snapToGrid="0" snapToObjects="1">
      <p:cViewPr>
        <p:scale>
          <a:sx n="10" d="100"/>
          <a:sy n="10" d="100"/>
        </p:scale>
        <p:origin x="1156" y="468"/>
      </p:cViewPr>
      <p:guideLst>
        <p:guide orient="horz" pos="10369"/>
        <p:guide pos="16128"/>
        <p:guide pos="13824"/>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36263FE2-9438-354A-B60A-5A471281E58B}" type="datetimeFigureOut">
              <a:rPr lang="en-US" smtClean="0"/>
              <a:t>3/15/2021</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FECA9BC3-5A08-5C40-8DE6-1B49CE826337}" type="slidenum">
              <a:rPr lang="en-US" smtClean="0"/>
              <a:t>‹#›</a:t>
            </a:fld>
            <a:endParaRPr lang="en-US"/>
          </a:p>
        </p:txBody>
      </p:sp>
    </p:spTree>
    <p:extLst>
      <p:ext uri="{BB962C8B-B14F-4D97-AF65-F5344CB8AC3E}">
        <p14:creationId xmlns:p14="http://schemas.microsoft.com/office/powerpoint/2010/main" val="3278815488"/>
      </p:ext>
    </p:extLst>
  </p:cSld>
  <p:clrMap bg1="lt1" tx1="dk1" bg2="lt2" tx2="dk2" accent1="accent1" accent2="accent2" accent3="accent3" accent4="accent4" accent5="accent5" accent6="accent6" hlink="hlink" folHlink="folHlink"/>
  <p:notesStyle>
    <a:lvl1pPr marL="0" algn="l" defTabSz="477467" rtl="0" eaLnBrk="1" latinLnBrk="0" hangingPunct="1">
      <a:defRPr sz="1300" kern="1200">
        <a:solidFill>
          <a:schemeClr val="tx1"/>
        </a:solidFill>
        <a:latin typeface="+mn-lt"/>
        <a:ea typeface="+mn-ea"/>
        <a:cs typeface="+mn-cs"/>
      </a:defRPr>
    </a:lvl1pPr>
    <a:lvl2pPr marL="477467" algn="l" defTabSz="477467" rtl="0" eaLnBrk="1" latinLnBrk="0" hangingPunct="1">
      <a:defRPr sz="1300" kern="1200">
        <a:solidFill>
          <a:schemeClr val="tx1"/>
        </a:solidFill>
        <a:latin typeface="+mn-lt"/>
        <a:ea typeface="+mn-ea"/>
        <a:cs typeface="+mn-cs"/>
      </a:defRPr>
    </a:lvl2pPr>
    <a:lvl3pPr marL="954936" algn="l" defTabSz="477467" rtl="0" eaLnBrk="1" latinLnBrk="0" hangingPunct="1">
      <a:defRPr sz="1300" kern="1200">
        <a:solidFill>
          <a:schemeClr val="tx1"/>
        </a:solidFill>
        <a:latin typeface="+mn-lt"/>
        <a:ea typeface="+mn-ea"/>
        <a:cs typeface="+mn-cs"/>
      </a:defRPr>
    </a:lvl3pPr>
    <a:lvl4pPr marL="1432403" algn="l" defTabSz="477467" rtl="0" eaLnBrk="1" latinLnBrk="0" hangingPunct="1">
      <a:defRPr sz="1300" kern="1200">
        <a:solidFill>
          <a:schemeClr val="tx1"/>
        </a:solidFill>
        <a:latin typeface="+mn-lt"/>
        <a:ea typeface="+mn-ea"/>
        <a:cs typeface="+mn-cs"/>
      </a:defRPr>
    </a:lvl4pPr>
    <a:lvl5pPr marL="1909870" algn="l" defTabSz="477467" rtl="0" eaLnBrk="1" latinLnBrk="0" hangingPunct="1">
      <a:defRPr sz="1300" kern="1200">
        <a:solidFill>
          <a:schemeClr val="tx1"/>
        </a:solidFill>
        <a:latin typeface="+mn-lt"/>
        <a:ea typeface="+mn-ea"/>
        <a:cs typeface="+mn-cs"/>
      </a:defRPr>
    </a:lvl5pPr>
    <a:lvl6pPr marL="2387337" algn="l" defTabSz="477467" rtl="0" eaLnBrk="1" latinLnBrk="0" hangingPunct="1">
      <a:defRPr sz="1300" kern="1200">
        <a:solidFill>
          <a:schemeClr val="tx1"/>
        </a:solidFill>
        <a:latin typeface="+mn-lt"/>
        <a:ea typeface="+mn-ea"/>
        <a:cs typeface="+mn-cs"/>
      </a:defRPr>
    </a:lvl6pPr>
    <a:lvl7pPr marL="2864805" algn="l" defTabSz="477467" rtl="0" eaLnBrk="1" latinLnBrk="0" hangingPunct="1">
      <a:defRPr sz="1300" kern="1200">
        <a:solidFill>
          <a:schemeClr val="tx1"/>
        </a:solidFill>
        <a:latin typeface="+mn-lt"/>
        <a:ea typeface="+mn-ea"/>
        <a:cs typeface="+mn-cs"/>
      </a:defRPr>
    </a:lvl7pPr>
    <a:lvl8pPr marL="3342272" algn="l" defTabSz="477467" rtl="0" eaLnBrk="1" latinLnBrk="0" hangingPunct="1">
      <a:defRPr sz="1300" kern="1200">
        <a:solidFill>
          <a:schemeClr val="tx1"/>
        </a:solidFill>
        <a:latin typeface="+mn-lt"/>
        <a:ea typeface="+mn-ea"/>
        <a:cs typeface="+mn-cs"/>
      </a:defRPr>
    </a:lvl8pPr>
    <a:lvl9pPr marL="3819741" algn="l" defTabSz="477467"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CA9BC3-5A08-5C40-8DE6-1B49CE826337}" type="slidenum">
              <a:rPr lang="en-US" smtClean="0"/>
              <a:t>1</a:t>
            </a:fld>
            <a:endParaRPr lang="en-US"/>
          </a:p>
        </p:txBody>
      </p:sp>
    </p:spTree>
    <p:extLst>
      <p:ext uri="{BB962C8B-B14F-4D97-AF65-F5344CB8AC3E}">
        <p14:creationId xmlns:p14="http://schemas.microsoft.com/office/powerpoint/2010/main" val="2332982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6"/>
            <a:ext cx="37307520" cy="7056121"/>
          </a:xfrm>
        </p:spPr>
        <p:txBody>
          <a:bodyPr/>
          <a:lstStyle/>
          <a:p>
            <a:r>
              <a:rPr lang="en-US"/>
              <a:t>Click to edit Master title style</a:t>
            </a:r>
          </a:p>
        </p:txBody>
      </p:sp>
      <p:sp>
        <p:nvSpPr>
          <p:cNvPr id="3" name="Subtitle 2"/>
          <p:cNvSpPr>
            <a:spLocks noGrp="1"/>
          </p:cNvSpPr>
          <p:nvPr>
            <p:ph type="subTitle" idx="1"/>
          </p:nvPr>
        </p:nvSpPr>
        <p:spPr>
          <a:xfrm>
            <a:off x="6583680" y="18653763"/>
            <a:ext cx="30723840" cy="8412480"/>
          </a:xfrm>
        </p:spPr>
        <p:txBody>
          <a:bodyPr/>
          <a:lstStyle>
            <a:lvl1pPr marL="0" indent="0" algn="ctr">
              <a:buNone/>
              <a:defRPr>
                <a:solidFill>
                  <a:schemeClr val="tx1">
                    <a:tint val="75000"/>
                  </a:schemeClr>
                </a:solidFill>
              </a:defRPr>
            </a:lvl1pPr>
            <a:lvl2pPr marL="2072951" indent="0" algn="ctr">
              <a:buNone/>
              <a:defRPr>
                <a:solidFill>
                  <a:schemeClr val="tx1">
                    <a:tint val="75000"/>
                  </a:schemeClr>
                </a:solidFill>
              </a:defRPr>
            </a:lvl2pPr>
            <a:lvl3pPr marL="4145900" indent="0" algn="ctr">
              <a:buNone/>
              <a:defRPr>
                <a:solidFill>
                  <a:schemeClr val="tx1">
                    <a:tint val="75000"/>
                  </a:schemeClr>
                </a:solidFill>
              </a:defRPr>
            </a:lvl3pPr>
            <a:lvl4pPr marL="6218851" indent="0" algn="ctr">
              <a:buNone/>
              <a:defRPr>
                <a:solidFill>
                  <a:schemeClr val="tx1">
                    <a:tint val="75000"/>
                  </a:schemeClr>
                </a:solidFill>
              </a:defRPr>
            </a:lvl4pPr>
            <a:lvl5pPr marL="8291798" indent="0" algn="ctr">
              <a:buNone/>
              <a:defRPr>
                <a:solidFill>
                  <a:schemeClr val="tx1">
                    <a:tint val="75000"/>
                  </a:schemeClr>
                </a:solidFill>
              </a:defRPr>
            </a:lvl5pPr>
            <a:lvl6pPr marL="10364750" indent="0" algn="ctr">
              <a:buNone/>
              <a:defRPr>
                <a:solidFill>
                  <a:schemeClr val="tx1">
                    <a:tint val="75000"/>
                  </a:schemeClr>
                </a:solidFill>
              </a:defRPr>
            </a:lvl6pPr>
            <a:lvl7pPr marL="12437701" indent="0" algn="ctr">
              <a:buNone/>
              <a:defRPr>
                <a:solidFill>
                  <a:schemeClr val="tx1">
                    <a:tint val="75000"/>
                  </a:schemeClr>
                </a:solidFill>
              </a:defRPr>
            </a:lvl7pPr>
            <a:lvl8pPr marL="14510648" indent="0" algn="ctr">
              <a:buNone/>
              <a:defRPr>
                <a:solidFill>
                  <a:schemeClr val="tx1">
                    <a:tint val="75000"/>
                  </a:schemeClr>
                </a:solidFill>
              </a:defRPr>
            </a:lvl8pPr>
            <a:lvl9pPr marL="1658360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63D97CC-475F-BE49-B579-6BFEF977A37E}" type="datetimeFigureOut">
              <a:rPr lang="en-US" smtClean="0"/>
              <a:t>3/15/2021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135240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3D97CC-475F-BE49-B579-6BFEF977A37E}" type="datetimeFigureOut">
              <a:rPr lang="en-US" smtClean="0"/>
              <a:t>3/15/2021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412173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75"/>
            <a:ext cx="9875520" cy="280873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94560" y="1318275"/>
            <a:ext cx="28895040" cy="2808732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3D97CC-475F-BE49-B579-6BFEF977A37E}" type="datetimeFigureOut">
              <a:rPr lang="en-US" smtClean="0"/>
              <a:t>3/15/2021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382853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3D97CC-475F-BE49-B579-6BFEF977A37E}" type="datetimeFigureOut">
              <a:rPr lang="en-US" smtClean="0"/>
              <a:t>3/15/2021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803175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3" y="21153124"/>
            <a:ext cx="37307520" cy="6537961"/>
          </a:xfrm>
        </p:spPr>
        <p:txBody>
          <a:bodyPr anchor="t"/>
          <a:lstStyle>
            <a:lvl1pPr algn="l">
              <a:defRPr sz="18300" b="1" cap="all"/>
            </a:lvl1pPr>
          </a:lstStyle>
          <a:p>
            <a:r>
              <a:rPr lang="en-US"/>
              <a:t>Click to edit Master title style</a:t>
            </a:r>
          </a:p>
        </p:txBody>
      </p:sp>
      <p:sp>
        <p:nvSpPr>
          <p:cNvPr id="3" name="Text Placeholder 2"/>
          <p:cNvSpPr>
            <a:spLocks noGrp="1"/>
          </p:cNvSpPr>
          <p:nvPr>
            <p:ph type="body" idx="1"/>
          </p:nvPr>
        </p:nvSpPr>
        <p:spPr>
          <a:xfrm>
            <a:off x="3467103" y="13952231"/>
            <a:ext cx="37307520" cy="7200900"/>
          </a:xfrm>
        </p:spPr>
        <p:txBody>
          <a:bodyPr anchor="b"/>
          <a:lstStyle>
            <a:lvl1pPr marL="0" indent="0">
              <a:buNone/>
              <a:defRPr sz="9100">
                <a:solidFill>
                  <a:schemeClr val="tx1">
                    <a:tint val="75000"/>
                  </a:schemeClr>
                </a:solidFill>
              </a:defRPr>
            </a:lvl1pPr>
            <a:lvl2pPr marL="2072951" indent="0">
              <a:buNone/>
              <a:defRPr sz="8200">
                <a:solidFill>
                  <a:schemeClr val="tx1">
                    <a:tint val="75000"/>
                  </a:schemeClr>
                </a:solidFill>
              </a:defRPr>
            </a:lvl2pPr>
            <a:lvl3pPr marL="4145900" indent="0">
              <a:buNone/>
              <a:defRPr sz="7200">
                <a:solidFill>
                  <a:schemeClr val="tx1">
                    <a:tint val="75000"/>
                  </a:schemeClr>
                </a:solidFill>
              </a:defRPr>
            </a:lvl3pPr>
            <a:lvl4pPr marL="6218851" indent="0">
              <a:buNone/>
              <a:defRPr sz="6300">
                <a:solidFill>
                  <a:schemeClr val="tx1">
                    <a:tint val="75000"/>
                  </a:schemeClr>
                </a:solidFill>
              </a:defRPr>
            </a:lvl4pPr>
            <a:lvl5pPr marL="8291798" indent="0">
              <a:buNone/>
              <a:defRPr sz="6300">
                <a:solidFill>
                  <a:schemeClr val="tx1">
                    <a:tint val="75000"/>
                  </a:schemeClr>
                </a:solidFill>
              </a:defRPr>
            </a:lvl5pPr>
            <a:lvl6pPr marL="10364750" indent="0">
              <a:buNone/>
              <a:defRPr sz="6300">
                <a:solidFill>
                  <a:schemeClr val="tx1">
                    <a:tint val="75000"/>
                  </a:schemeClr>
                </a:solidFill>
              </a:defRPr>
            </a:lvl6pPr>
            <a:lvl7pPr marL="12437701" indent="0">
              <a:buNone/>
              <a:defRPr sz="6300">
                <a:solidFill>
                  <a:schemeClr val="tx1">
                    <a:tint val="75000"/>
                  </a:schemeClr>
                </a:solidFill>
              </a:defRPr>
            </a:lvl7pPr>
            <a:lvl8pPr marL="14510648" indent="0">
              <a:buNone/>
              <a:defRPr sz="6300">
                <a:solidFill>
                  <a:schemeClr val="tx1">
                    <a:tint val="75000"/>
                  </a:schemeClr>
                </a:solidFill>
              </a:defRPr>
            </a:lvl8pPr>
            <a:lvl9pPr marL="16583601" indent="0">
              <a:buNone/>
              <a:defRPr sz="63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3D97CC-475F-BE49-B579-6BFEF977A37E}" type="datetimeFigureOut">
              <a:rPr lang="en-US" smtClean="0"/>
              <a:t>3/15/2021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1404899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94560" y="7680971"/>
            <a:ext cx="19385280" cy="21724622"/>
          </a:xfrm>
        </p:spPr>
        <p:txBody>
          <a:bodyPr/>
          <a:lstStyle>
            <a:lvl1pPr>
              <a:defRPr sz="12800"/>
            </a:lvl1pPr>
            <a:lvl2pPr>
              <a:defRPr sz="109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311360" y="7680971"/>
            <a:ext cx="19385280" cy="21724622"/>
          </a:xfrm>
        </p:spPr>
        <p:txBody>
          <a:bodyPr/>
          <a:lstStyle>
            <a:lvl1pPr>
              <a:defRPr sz="12800"/>
            </a:lvl1pPr>
            <a:lvl2pPr>
              <a:defRPr sz="109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63D97CC-475F-BE49-B579-6BFEF977A37E}" type="datetimeFigureOut">
              <a:rPr lang="en-US" smtClean="0"/>
              <a:t>3/15/2021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737522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4564" y="7368544"/>
            <a:ext cx="19392903" cy="3070859"/>
          </a:xfrm>
        </p:spPr>
        <p:txBody>
          <a:bodyPr anchor="b"/>
          <a:lstStyle>
            <a:lvl1pPr marL="0" indent="0">
              <a:buNone/>
              <a:defRPr sz="10900" b="1"/>
            </a:lvl1pPr>
            <a:lvl2pPr marL="2072951" indent="0">
              <a:buNone/>
              <a:defRPr sz="9100" b="1"/>
            </a:lvl2pPr>
            <a:lvl3pPr marL="4145900" indent="0">
              <a:buNone/>
              <a:defRPr sz="8200" b="1"/>
            </a:lvl3pPr>
            <a:lvl4pPr marL="6218851" indent="0">
              <a:buNone/>
              <a:defRPr sz="7200" b="1"/>
            </a:lvl4pPr>
            <a:lvl5pPr marL="8291798" indent="0">
              <a:buNone/>
              <a:defRPr sz="7200" b="1"/>
            </a:lvl5pPr>
            <a:lvl6pPr marL="10364750" indent="0">
              <a:buNone/>
              <a:defRPr sz="7200" b="1"/>
            </a:lvl6pPr>
            <a:lvl7pPr marL="12437701" indent="0">
              <a:buNone/>
              <a:defRPr sz="7200" b="1"/>
            </a:lvl7pPr>
            <a:lvl8pPr marL="14510648" indent="0">
              <a:buNone/>
              <a:defRPr sz="7200" b="1"/>
            </a:lvl8pPr>
            <a:lvl9pPr marL="16583601" indent="0">
              <a:buNone/>
              <a:defRPr sz="7200" b="1"/>
            </a:lvl9pPr>
          </a:lstStyle>
          <a:p>
            <a:pPr lvl="0"/>
            <a:r>
              <a:rPr lang="en-US"/>
              <a:t>Click to edit Master text styles</a:t>
            </a:r>
          </a:p>
        </p:txBody>
      </p:sp>
      <p:sp>
        <p:nvSpPr>
          <p:cNvPr id="4" name="Content Placeholder 3"/>
          <p:cNvSpPr>
            <a:spLocks noGrp="1"/>
          </p:cNvSpPr>
          <p:nvPr>
            <p:ph sz="half" idx="2"/>
          </p:nvPr>
        </p:nvSpPr>
        <p:spPr>
          <a:xfrm>
            <a:off x="2194564" y="10439402"/>
            <a:ext cx="19392903" cy="18966181"/>
          </a:xfrm>
        </p:spPr>
        <p:txBody>
          <a:bodyPr/>
          <a:lstStyle>
            <a:lvl1pPr>
              <a:defRPr sz="10900"/>
            </a:lvl1pPr>
            <a:lvl2pPr>
              <a:defRPr sz="9100"/>
            </a:lvl2pPr>
            <a:lvl3pPr>
              <a:defRPr sz="8200"/>
            </a:lvl3pPr>
            <a:lvl4pPr>
              <a:defRPr sz="7200"/>
            </a:lvl4pPr>
            <a:lvl5pPr>
              <a:defRPr sz="7200"/>
            </a:lvl5pPr>
            <a:lvl6pPr>
              <a:defRPr sz="7200"/>
            </a:lvl6pPr>
            <a:lvl7pPr>
              <a:defRPr sz="7200"/>
            </a:lvl7pPr>
            <a:lvl8pPr>
              <a:defRPr sz="7200"/>
            </a:lvl8pPr>
            <a:lvl9pPr>
              <a:defRPr sz="7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128" y="7368544"/>
            <a:ext cx="19400520" cy="3070859"/>
          </a:xfrm>
        </p:spPr>
        <p:txBody>
          <a:bodyPr anchor="b"/>
          <a:lstStyle>
            <a:lvl1pPr marL="0" indent="0">
              <a:buNone/>
              <a:defRPr sz="10900" b="1"/>
            </a:lvl1pPr>
            <a:lvl2pPr marL="2072951" indent="0">
              <a:buNone/>
              <a:defRPr sz="9100" b="1"/>
            </a:lvl2pPr>
            <a:lvl3pPr marL="4145900" indent="0">
              <a:buNone/>
              <a:defRPr sz="8200" b="1"/>
            </a:lvl3pPr>
            <a:lvl4pPr marL="6218851" indent="0">
              <a:buNone/>
              <a:defRPr sz="7200" b="1"/>
            </a:lvl4pPr>
            <a:lvl5pPr marL="8291798" indent="0">
              <a:buNone/>
              <a:defRPr sz="7200" b="1"/>
            </a:lvl5pPr>
            <a:lvl6pPr marL="10364750" indent="0">
              <a:buNone/>
              <a:defRPr sz="7200" b="1"/>
            </a:lvl6pPr>
            <a:lvl7pPr marL="12437701" indent="0">
              <a:buNone/>
              <a:defRPr sz="7200" b="1"/>
            </a:lvl7pPr>
            <a:lvl8pPr marL="14510648" indent="0">
              <a:buNone/>
              <a:defRPr sz="7200" b="1"/>
            </a:lvl8pPr>
            <a:lvl9pPr marL="16583601" indent="0">
              <a:buNone/>
              <a:defRPr sz="7200" b="1"/>
            </a:lvl9pPr>
          </a:lstStyle>
          <a:p>
            <a:pPr lvl="0"/>
            <a:r>
              <a:rPr lang="en-US"/>
              <a:t>Click to edit Master text styles</a:t>
            </a:r>
          </a:p>
        </p:txBody>
      </p:sp>
      <p:sp>
        <p:nvSpPr>
          <p:cNvPr id="6" name="Content Placeholder 5"/>
          <p:cNvSpPr>
            <a:spLocks noGrp="1"/>
          </p:cNvSpPr>
          <p:nvPr>
            <p:ph sz="quarter" idx="4"/>
          </p:nvPr>
        </p:nvSpPr>
        <p:spPr>
          <a:xfrm>
            <a:off x="22296128" y="10439402"/>
            <a:ext cx="19400520" cy="18966181"/>
          </a:xfrm>
        </p:spPr>
        <p:txBody>
          <a:bodyPr/>
          <a:lstStyle>
            <a:lvl1pPr>
              <a:defRPr sz="10900"/>
            </a:lvl1pPr>
            <a:lvl2pPr>
              <a:defRPr sz="9100"/>
            </a:lvl2pPr>
            <a:lvl3pPr>
              <a:defRPr sz="8200"/>
            </a:lvl3pPr>
            <a:lvl4pPr>
              <a:defRPr sz="7200"/>
            </a:lvl4pPr>
            <a:lvl5pPr>
              <a:defRPr sz="7200"/>
            </a:lvl5pPr>
            <a:lvl6pPr>
              <a:defRPr sz="7200"/>
            </a:lvl6pPr>
            <a:lvl7pPr>
              <a:defRPr sz="7200"/>
            </a:lvl7pPr>
            <a:lvl8pPr>
              <a:defRPr sz="7200"/>
            </a:lvl8pPr>
            <a:lvl9pPr>
              <a:defRPr sz="7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63D97CC-475F-BE49-B579-6BFEF977A37E}" type="datetimeFigureOut">
              <a:rPr lang="en-US" smtClean="0"/>
              <a:t>3/15/2021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434501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63D97CC-475F-BE49-B579-6BFEF977A37E}" type="datetimeFigureOut">
              <a:rPr lang="en-US" smtClean="0"/>
              <a:t>3/15/2021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2085731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3D97CC-475F-BE49-B579-6BFEF977A37E}" type="datetimeFigureOut">
              <a:rPr lang="en-US" smtClean="0"/>
              <a:t>3/15/2021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945370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71" y="1310640"/>
            <a:ext cx="14439903" cy="5577840"/>
          </a:xfrm>
        </p:spPr>
        <p:txBody>
          <a:bodyPr anchor="b"/>
          <a:lstStyle>
            <a:lvl1pPr algn="l">
              <a:defRPr sz="9100" b="1"/>
            </a:lvl1pPr>
          </a:lstStyle>
          <a:p>
            <a:r>
              <a:rPr lang="en-US"/>
              <a:t>Click to edit Master title style</a:t>
            </a:r>
          </a:p>
        </p:txBody>
      </p:sp>
      <p:sp>
        <p:nvSpPr>
          <p:cNvPr id="3" name="Content Placeholder 2"/>
          <p:cNvSpPr>
            <a:spLocks noGrp="1"/>
          </p:cNvSpPr>
          <p:nvPr>
            <p:ph idx="1"/>
          </p:nvPr>
        </p:nvSpPr>
        <p:spPr>
          <a:xfrm>
            <a:off x="17160240" y="1310653"/>
            <a:ext cx="24536400" cy="28094943"/>
          </a:xfrm>
        </p:spPr>
        <p:txBody>
          <a:bodyPr/>
          <a:lstStyle>
            <a:lvl1pPr>
              <a:defRPr sz="14500"/>
            </a:lvl1pPr>
            <a:lvl2pPr>
              <a:defRPr sz="12800"/>
            </a:lvl2pPr>
            <a:lvl3pPr>
              <a:defRPr sz="10900"/>
            </a:lvl3pPr>
            <a:lvl4pPr>
              <a:defRPr sz="9100"/>
            </a:lvl4pPr>
            <a:lvl5pPr>
              <a:defRPr sz="9100"/>
            </a:lvl5pPr>
            <a:lvl6pPr>
              <a:defRPr sz="9100"/>
            </a:lvl6pPr>
            <a:lvl7pPr>
              <a:defRPr sz="9100"/>
            </a:lvl7pPr>
            <a:lvl8pPr>
              <a:defRPr sz="9100"/>
            </a:lvl8pPr>
            <a:lvl9pPr>
              <a:defRPr sz="9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571" y="6888488"/>
            <a:ext cx="14439903" cy="22517103"/>
          </a:xfrm>
        </p:spPr>
        <p:txBody>
          <a:bodyPr/>
          <a:lstStyle>
            <a:lvl1pPr marL="0" indent="0">
              <a:buNone/>
              <a:defRPr sz="6300"/>
            </a:lvl1pPr>
            <a:lvl2pPr marL="2072951" indent="0">
              <a:buNone/>
              <a:defRPr sz="5500"/>
            </a:lvl2pPr>
            <a:lvl3pPr marL="4145900" indent="0">
              <a:buNone/>
              <a:defRPr sz="4500"/>
            </a:lvl3pPr>
            <a:lvl4pPr marL="6218851" indent="0">
              <a:buNone/>
              <a:defRPr sz="4000"/>
            </a:lvl4pPr>
            <a:lvl5pPr marL="8291798" indent="0">
              <a:buNone/>
              <a:defRPr sz="4000"/>
            </a:lvl5pPr>
            <a:lvl6pPr marL="10364750" indent="0">
              <a:buNone/>
              <a:defRPr sz="4000"/>
            </a:lvl6pPr>
            <a:lvl7pPr marL="12437701" indent="0">
              <a:buNone/>
              <a:defRPr sz="4000"/>
            </a:lvl7pPr>
            <a:lvl8pPr marL="14510648" indent="0">
              <a:buNone/>
              <a:defRPr sz="4000"/>
            </a:lvl8pPr>
            <a:lvl9pPr marL="16583601" indent="0">
              <a:buNone/>
              <a:defRPr sz="4000"/>
            </a:lvl9pPr>
          </a:lstStyle>
          <a:p>
            <a:pPr lvl="0"/>
            <a:r>
              <a:rPr lang="en-US"/>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3/15/2021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151937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3" y="23042881"/>
            <a:ext cx="26334720" cy="2720343"/>
          </a:xfrm>
        </p:spPr>
        <p:txBody>
          <a:bodyPr anchor="b"/>
          <a:lstStyle>
            <a:lvl1pPr algn="l">
              <a:defRPr sz="9100" b="1"/>
            </a:lvl1pPr>
          </a:lstStyle>
          <a:p>
            <a:r>
              <a:rPr lang="en-US"/>
              <a:t>Click to edit Master title style</a:t>
            </a:r>
          </a:p>
        </p:txBody>
      </p:sp>
      <p:sp>
        <p:nvSpPr>
          <p:cNvPr id="3" name="Picture Placeholder 2"/>
          <p:cNvSpPr>
            <a:spLocks noGrp="1"/>
          </p:cNvSpPr>
          <p:nvPr>
            <p:ph type="pic" idx="1"/>
          </p:nvPr>
        </p:nvSpPr>
        <p:spPr>
          <a:xfrm>
            <a:off x="8602983" y="2941321"/>
            <a:ext cx="26334720" cy="19751040"/>
          </a:xfrm>
        </p:spPr>
        <p:txBody>
          <a:bodyPr/>
          <a:lstStyle>
            <a:lvl1pPr marL="0" indent="0">
              <a:buNone/>
              <a:defRPr sz="14500"/>
            </a:lvl1pPr>
            <a:lvl2pPr marL="2072951" indent="0">
              <a:buNone/>
              <a:defRPr sz="12800"/>
            </a:lvl2pPr>
            <a:lvl3pPr marL="4145900" indent="0">
              <a:buNone/>
              <a:defRPr sz="10900"/>
            </a:lvl3pPr>
            <a:lvl4pPr marL="6218851" indent="0">
              <a:buNone/>
              <a:defRPr sz="9100"/>
            </a:lvl4pPr>
            <a:lvl5pPr marL="8291798" indent="0">
              <a:buNone/>
              <a:defRPr sz="9100"/>
            </a:lvl5pPr>
            <a:lvl6pPr marL="10364750" indent="0">
              <a:buNone/>
              <a:defRPr sz="9100"/>
            </a:lvl6pPr>
            <a:lvl7pPr marL="12437701" indent="0">
              <a:buNone/>
              <a:defRPr sz="9100"/>
            </a:lvl7pPr>
            <a:lvl8pPr marL="14510648" indent="0">
              <a:buNone/>
              <a:defRPr sz="9100"/>
            </a:lvl8pPr>
            <a:lvl9pPr marL="16583601" indent="0">
              <a:buNone/>
              <a:defRPr sz="9100"/>
            </a:lvl9pPr>
          </a:lstStyle>
          <a:p>
            <a:endParaRPr lang="en-US"/>
          </a:p>
        </p:txBody>
      </p:sp>
      <p:sp>
        <p:nvSpPr>
          <p:cNvPr id="4" name="Text Placeholder 3"/>
          <p:cNvSpPr>
            <a:spLocks noGrp="1"/>
          </p:cNvSpPr>
          <p:nvPr>
            <p:ph type="body" sz="half" idx="2"/>
          </p:nvPr>
        </p:nvSpPr>
        <p:spPr>
          <a:xfrm>
            <a:off x="8602983" y="25763227"/>
            <a:ext cx="26334720" cy="3863337"/>
          </a:xfrm>
        </p:spPr>
        <p:txBody>
          <a:bodyPr/>
          <a:lstStyle>
            <a:lvl1pPr marL="0" indent="0">
              <a:buNone/>
              <a:defRPr sz="6300"/>
            </a:lvl1pPr>
            <a:lvl2pPr marL="2072951" indent="0">
              <a:buNone/>
              <a:defRPr sz="5500"/>
            </a:lvl2pPr>
            <a:lvl3pPr marL="4145900" indent="0">
              <a:buNone/>
              <a:defRPr sz="4500"/>
            </a:lvl3pPr>
            <a:lvl4pPr marL="6218851" indent="0">
              <a:buNone/>
              <a:defRPr sz="4000"/>
            </a:lvl4pPr>
            <a:lvl5pPr marL="8291798" indent="0">
              <a:buNone/>
              <a:defRPr sz="4000"/>
            </a:lvl5pPr>
            <a:lvl6pPr marL="10364750" indent="0">
              <a:buNone/>
              <a:defRPr sz="4000"/>
            </a:lvl6pPr>
            <a:lvl7pPr marL="12437701" indent="0">
              <a:buNone/>
              <a:defRPr sz="4000"/>
            </a:lvl7pPr>
            <a:lvl8pPr marL="14510648" indent="0">
              <a:buNone/>
              <a:defRPr sz="4000"/>
            </a:lvl8pPr>
            <a:lvl9pPr marL="16583601" indent="0">
              <a:buNone/>
              <a:defRPr sz="4000"/>
            </a:lvl9pPr>
          </a:lstStyle>
          <a:p>
            <a:pPr lvl="0"/>
            <a:r>
              <a:rPr lang="en-US"/>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3/15/2021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034846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900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14591" tIns="207295" rIns="414591" bIns="207295" rtlCol="0" anchor="ctr">
            <a:normAutofit/>
          </a:bodyPr>
          <a:lstStyle/>
          <a:p>
            <a:r>
              <a:rPr lang="en-US"/>
              <a:t>Click to edit Master title style</a:t>
            </a:r>
          </a:p>
        </p:txBody>
      </p:sp>
      <p:sp>
        <p:nvSpPr>
          <p:cNvPr id="3" name="Text Placeholder 2"/>
          <p:cNvSpPr>
            <a:spLocks noGrp="1"/>
          </p:cNvSpPr>
          <p:nvPr>
            <p:ph type="body" idx="1"/>
          </p:nvPr>
        </p:nvSpPr>
        <p:spPr>
          <a:xfrm>
            <a:off x="2194560" y="7680971"/>
            <a:ext cx="39502080" cy="21724622"/>
          </a:xfrm>
          <a:prstGeom prst="rect">
            <a:avLst/>
          </a:prstGeom>
        </p:spPr>
        <p:txBody>
          <a:bodyPr vert="horz" lIns="414591" tIns="207295" rIns="414591" bIns="20729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194560" y="30510482"/>
            <a:ext cx="10241280" cy="1752601"/>
          </a:xfrm>
          <a:prstGeom prst="rect">
            <a:avLst/>
          </a:prstGeom>
        </p:spPr>
        <p:txBody>
          <a:bodyPr vert="horz" lIns="414591" tIns="207295" rIns="414591" bIns="207295" rtlCol="0" anchor="ctr"/>
          <a:lstStyle>
            <a:lvl1pPr algn="l">
              <a:defRPr sz="5500">
                <a:solidFill>
                  <a:schemeClr val="tx1">
                    <a:tint val="75000"/>
                  </a:schemeClr>
                </a:solidFill>
              </a:defRPr>
            </a:lvl1pPr>
          </a:lstStyle>
          <a:p>
            <a:fld id="{163D97CC-475F-BE49-B579-6BFEF977A37E}" type="datetimeFigureOut">
              <a:rPr lang="en-US" smtClean="0"/>
              <a:t>3/15/2021</a:t>
            </a:fld>
            <a:endParaRPr lang="en-US"/>
          </a:p>
        </p:txBody>
      </p:sp>
      <p:sp>
        <p:nvSpPr>
          <p:cNvPr id="5" name="Footer Placeholder 4"/>
          <p:cNvSpPr>
            <a:spLocks noGrp="1"/>
          </p:cNvSpPr>
          <p:nvPr>
            <p:ph type="ftr" sz="quarter" idx="3"/>
          </p:nvPr>
        </p:nvSpPr>
        <p:spPr>
          <a:xfrm>
            <a:off x="14996160" y="30510482"/>
            <a:ext cx="13898880" cy="1752601"/>
          </a:xfrm>
          <a:prstGeom prst="rect">
            <a:avLst/>
          </a:prstGeom>
        </p:spPr>
        <p:txBody>
          <a:bodyPr vert="horz" lIns="414591" tIns="207295" rIns="414591" bIns="207295" rtlCol="0" anchor="ctr"/>
          <a:lstStyle>
            <a:lvl1pPr algn="ctr">
              <a:defRPr sz="55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2"/>
            <a:ext cx="10241280" cy="1752601"/>
          </a:xfrm>
          <a:prstGeom prst="rect">
            <a:avLst/>
          </a:prstGeom>
        </p:spPr>
        <p:txBody>
          <a:bodyPr vert="horz" lIns="414591" tIns="207295" rIns="414591" bIns="207295" rtlCol="0" anchor="ctr"/>
          <a:lstStyle>
            <a:lvl1pPr algn="r">
              <a:defRPr sz="5500">
                <a:solidFill>
                  <a:schemeClr val="tx1">
                    <a:tint val="75000"/>
                  </a:schemeClr>
                </a:solidFill>
              </a:defRPr>
            </a:lvl1pPr>
          </a:lstStyle>
          <a:p>
            <a:fld id="{BEC96AFA-303D-8042-85F3-1EA037B235F2}" type="slidenum">
              <a:rPr lang="en-US" smtClean="0"/>
              <a:t>‹#›</a:t>
            </a:fld>
            <a:endParaRPr lang="en-US"/>
          </a:p>
        </p:txBody>
      </p:sp>
    </p:spTree>
    <p:extLst>
      <p:ext uri="{BB962C8B-B14F-4D97-AF65-F5344CB8AC3E}">
        <p14:creationId xmlns:p14="http://schemas.microsoft.com/office/powerpoint/2010/main" val="1487580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072951" rtl="0" eaLnBrk="1" latinLnBrk="0" hangingPunct="1">
        <a:spcBef>
          <a:spcPct val="0"/>
        </a:spcBef>
        <a:buNone/>
        <a:defRPr sz="20000" kern="1200">
          <a:solidFill>
            <a:schemeClr val="tx1"/>
          </a:solidFill>
          <a:latin typeface="+mj-lt"/>
          <a:ea typeface="+mj-ea"/>
          <a:cs typeface="+mj-cs"/>
        </a:defRPr>
      </a:lvl1pPr>
    </p:titleStyle>
    <p:bodyStyle>
      <a:lvl1pPr marL="1554711" indent="-1554711" algn="l" defTabSz="2072951" rtl="0" eaLnBrk="1" latinLnBrk="0" hangingPunct="1">
        <a:spcBef>
          <a:spcPct val="20000"/>
        </a:spcBef>
        <a:buFont typeface="Arial"/>
        <a:buChar char="•"/>
        <a:defRPr sz="14500" kern="1200">
          <a:solidFill>
            <a:schemeClr val="tx1"/>
          </a:solidFill>
          <a:latin typeface="+mn-lt"/>
          <a:ea typeface="+mn-ea"/>
          <a:cs typeface="+mn-cs"/>
        </a:defRPr>
      </a:lvl1pPr>
      <a:lvl2pPr marL="3368541" indent="-1295594" algn="l" defTabSz="2072951" rtl="0" eaLnBrk="1" latinLnBrk="0" hangingPunct="1">
        <a:spcBef>
          <a:spcPct val="20000"/>
        </a:spcBef>
        <a:buFont typeface="Arial"/>
        <a:buChar char="–"/>
        <a:defRPr sz="12800" kern="1200">
          <a:solidFill>
            <a:schemeClr val="tx1"/>
          </a:solidFill>
          <a:latin typeface="+mn-lt"/>
          <a:ea typeface="+mn-ea"/>
          <a:cs typeface="+mn-cs"/>
        </a:defRPr>
      </a:lvl2pPr>
      <a:lvl3pPr marL="5182373" indent="-1036473" algn="l" defTabSz="2072951" rtl="0" eaLnBrk="1" latinLnBrk="0" hangingPunct="1">
        <a:spcBef>
          <a:spcPct val="20000"/>
        </a:spcBef>
        <a:buFont typeface="Arial"/>
        <a:buChar char="•"/>
        <a:defRPr sz="10900" kern="1200">
          <a:solidFill>
            <a:schemeClr val="tx1"/>
          </a:solidFill>
          <a:latin typeface="+mn-lt"/>
          <a:ea typeface="+mn-ea"/>
          <a:cs typeface="+mn-cs"/>
        </a:defRPr>
      </a:lvl3pPr>
      <a:lvl4pPr marL="7255324" indent="-1036473" algn="l" defTabSz="2072951" rtl="0" eaLnBrk="1" latinLnBrk="0" hangingPunct="1">
        <a:spcBef>
          <a:spcPct val="20000"/>
        </a:spcBef>
        <a:buFont typeface="Arial"/>
        <a:buChar char="–"/>
        <a:defRPr sz="9100" kern="1200">
          <a:solidFill>
            <a:schemeClr val="tx1"/>
          </a:solidFill>
          <a:latin typeface="+mn-lt"/>
          <a:ea typeface="+mn-ea"/>
          <a:cs typeface="+mn-cs"/>
        </a:defRPr>
      </a:lvl4pPr>
      <a:lvl5pPr marL="9328275" indent="-1036473" algn="l" defTabSz="2072951" rtl="0" eaLnBrk="1" latinLnBrk="0" hangingPunct="1">
        <a:spcBef>
          <a:spcPct val="20000"/>
        </a:spcBef>
        <a:buFont typeface="Arial"/>
        <a:buChar char="»"/>
        <a:defRPr sz="9100" kern="1200">
          <a:solidFill>
            <a:schemeClr val="tx1"/>
          </a:solidFill>
          <a:latin typeface="+mn-lt"/>
          <a:ea typeface="+mn-ea"/>
          <a:cs typeface="+mn-cs"/>
        </a:defRPr>
      </a:lvl5pPr>
      <a:lvl6pPr marL="11401224" indent="-1036473" algn="l" defTabSz="2072951" rtl="0" eaLnBrk="1" latinLnBrk="0" hangingPunct="1">
        <a:spcBef>
          <a:spcPct val="20000"/>
        </a:spcBef>
        <a:buFont typeface="Arial"/>
        <a:buChar char="•"/>
        <a:defRPr sz="9100" kern="1200">
          <a:solidFill>
            <a:schemeClr val="tx1"/>
          </a:solidFill>
          <a:latin typeface="+mn-lt"/>
          <a:ea typeface="+mn-ea"/>
          <a:cs typeface="+mn-cs"/>
        </a:defRPr>
      </a:lvl6pPr>
      <a:lvl7pPr marL="13474175" indent="-1036473" algn="l" defTabSz="2072951" rtl="0" eaLnBrk="1" latinLnBrk="0" hangingPunct="1">
        <a:spcBef>
          <a:spcPct val="20000"/>
        </a:spcBef>
        <a:buFont typeface="Arial"/>
        <a:buChar char="•"/>
        <a:defRPr sz="9100" kern="1200">
          <a:solidFill>
            <a:schemeClr val="tx1"/>
          </a:solidFill>
          <a:latin typeface="+mn-lt"/>
          <a:ea typeface="+mn-ea"/>
          <a:cs typeface="+mn-cs"/>
        </a:defRPr>
      </a:lvl7pPr>
      <a:lvl8pPr marL="15547122" indent="-1036473" algn="l" defTabSz="2072951" rtl="0" eaLnBrk="1" latinLnBrk="0" hangingPunct="1">
        <a:spcBef>
          <a:spcPct val="20000"/>
        </a:spcBef>
        <a:buFont typeface="Arial"/>
        <a:buChar char="•"/>
        <a:defRPr sz="9100" kern="1200">
          <a:solidFill>
            <a:schemeClr val="tx1"/>
          </a:solidFill>
          <a:latin typeface="+mn-lt"/>
          <a:ea typeface="+mn-ea"/>
          <a:cs typeface="+mn-cs"/>
        </a:defRPr>
      </a:lvl8pPr>
      <a:lvl9pPr marL="17620073" indent="-1036473" algn="l" defTabSz="2072951" rtl="0" eaLnBrk="1" latinLnBrk="0" hangingPunct="1">
        <a:spcBef>
          <a:spcPct val="20000"/>
        </a:spcBef>
        <a:buFont typeface="Arial"/>
        <a:buChar char="•"/>
        <a:defRPr sz="9100" kern="1200">
          <a:solidFill>
            <a:schemeClr val="tx1"/>
          </a:solidFill>
          <a:latin typeface="+mn-lt"/>
          <a:ea typeface="+mn-ea"/>
          <a:cs typeface="+mn-cs"/>
        </a:defRPr>
      </a:lvl9pPr>
    </p:bodyStyle>
    <p:otherStyle>
      <a:defPPr>
        <a:defRPr lang="en-US"/>
      </a:defPPr>
      <a:lvl1pPr marL="0" algn="l" defTabSz="2072951" rtl="0" eaLnBrk="1" latinLnBrk="0" hangingPunct="1">
        <a:defRPr sz="8200" kern="1200">
          <a:solidFill>
            <a:schemeClr val="tx1"/>
          </a:solidFill>
          <a:latin typeface="+mn-lt"/>
          <a:ea typeface="+mn-ea"/>
          <a:cs typeface="+mn-cs"/>
        </a:defRPr>
      </a:lvl1pPr>
      <a:lvl2pPr marL="2072951" algn="l" defTabSz="2072951" rtl="0" eaLnBrk="1" latinLnBrk="0" hangingPunct="1">
        <a:defRPr sz="8200" kern="1200">
          <a:solidFill>
            <a:schemeClr val="tx1"/>
          </a:solidFill>
          <a:latin typeface="+mn-lt"/>
          <a:ea typeface="+mn-ea"/>
          <a:cs typeface="+mn-cs"/>
        </a:defRPr>
      </a:lvl2pPr>
      <a:lvl3pPr marL="4145900" algn="l" defTabSz="2072951" rtl="0" eaLnBrk="1" latinLnBrk="0" hangingPunct="1">
        <a:defRPr sz="8200" kern="1200">
          <a:solidFill>
            <a:schemeClr val="tx1"/>
          </a:solidFill>
          <a:latin typeface="+mn-lt"/>
          <a:ea typeface="+mn-ea"/>
          <a:cs typeface="+mn-cs"/>
        </a:defRPr>
      </a:lvl3pPr>
      <a:lvl4pPr marL="6218851" algn="l" defTabSz="2072951" rtl="0" eaLnBrk="1" latinLnBrk="0" hangingPunct="1">
        <a:defRPr sz="8200" kern="1200">
          <a:solidFill>
            <a:schemeClr val="tx1"/>
          </a:solidFill>
          <a:latin typeface="+mn-lt"/>
          <a:ea typeface="+mn-ea"/>
          <a:cs typeface="+mn-cs"/>
        </a:defRPr>
      </a:lvl4pPr>
      <a:lvl5pPr marL="8291798" algn="l" defTabSz="2072951" rtl="0" eaLnBrk="1" latinLnBrk="0" hangingPunct="1">
        <a:defRPr sz="8200" kern="1200">
          <a:solidFill>
            <a:schemeClr val="tx1"/>
          </a:solidFill>
          <a:latin typeface="+mn-lt"/>
          <a:ea typeface="+mn-ea"/>
          <a:cs typeface="+mn-cs"/>
        </a:defRPr>
      </a:lvl5pPr>
      <a:lvl6pPr marL="10364750" algn="l" defTabSz="2072951" rtl="0" eaLnBrk="1" latinLnBrk="0" hangingPunct="1">
        <a:defRPr sz="8200" kern="1200">
          <a:solidFill>
            <a:schemeClr val="tx1"/>
          </a:solidFill>
          <a:latin typeface="+mn-lt"/>
          <a:ea typeface="+mn-ea"/>
          <a:cs typeface="+mn-cs"/>
        </a:defRPr>
      </a:lvl6pPr>
      <a:lvl7pPr marL="12437701" algn="l" defTabSz="2072951" rtl="0" eaLnBrk="1" latinLnBrk="0" hangingPunct="1">
        <a:defRPr sz="8200" kern="1200">
          <a:solidFill>
            <a:schemeClr val="tx1"/>
          </a:solidFill>
          <a:latin typeface="+mn-lt"/>
          <a:ea typeface="+mn-ea"/>
          <a:cs typeface="+mn-cs"/>
        </a:defRPr>
      </a:lvl7pPr>
      <a:lvl8pPr marL="14510648" algn="l" defTabSz="2072951" rtl="0" eaLnBrk="1" latinLnBrk="0" hangingPunct="1">
        <a:defRPr sz="8200" kern="1200">
          <a:solidFill>
            <a:schemeClr val="tx1"/>
          </a:solidFill>
          <a:latin typeface="+mn-lt"/>
          <a:ea typeface="+mn-ea"/>
          <a:cs typeface="+mn-cs"/>
        </a:defRPr>
      </a:lvl8pPr>
      <a:lvl9pPr marL="16583601" algn="l" defTabSz="2072951"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42129" y="504527"/>
            <a:ext cx="42534030" cy="2726963"/>
          </a:xfrm>
          <a:prstGeom prst="rect">
            <a:avLst/>
          </a:prstGeom>
          <a:ln w="12700" cap="rnd" cmpd="sng">
            <a:solidFill>
              <a:schemeClr val="tx1"/>
            </a:solidFill>
            <a:round/>
          </a:ln>
          <a:effectLst/>
        </p:spPr>
        <p:style>
          <a:lnRef idx="2">
            <a:schemeClr val="dk1"/>
          </a:lnRef>
          <a:fillRef idx="1">
            <a:schemeClr val="lt1"/>
          </a:fillRef>
          <a:effectRef idx="0">
            <a:schemeClr val="dk1"/>
          </a:effectRef>
          <a:fontRef idx="minor">
            <a:schemeClr val="dk1"/>
          </a:fontRef>
        </p:style>
        <p:txBody>
          <a:bodyPr wrap="square" lIns="414591" tIns="207295" rIns="414591" bIns="207295" rtlCol="0" anchor="t" anchorCtr="0">
            <a:spAutoFit/>
          </a:bodyPr>
          <a:lstStyle/>
          <a:p>
            <a:pPr algn="ctr"/>
            <a:r>
              <a:rPr lang="en-US" sz="9200" b="1" dirty="0">
                <a:latin typeface="Times New Roman"/>
                <a:cs typeface="Times New Roman"/>
              </a:rPr>
              <a:t>Cold War America in the Fifth Dimension</a:t>
            </a:r>
          </a:p>
          <a:p>
            <a:pPr algn="ctr"/>
            <a:r>
              <a:rPr lang="en-US" sz="5800" b="1" dirty="0">
                <a:latin typeface="Times New Roman"/>
                <a:cs typeface="Times New Roman"/>
              </a:rPr>
              <a:t>Madelynn Hobson</a:t>
            </a:r>
          </a:p>
        </p:txBody>
      </p:sp>
      <p:sp>
        <p:nvSpPr>
          <p:cNvPr id="26" name="Rectangle 25"/>
          <p:cNvSpPr/>
          <p:nvPr/>
        </p:nvSpPr>
        <p:spPr>
          <a:xfrm>
            <a:off x="26067966" y="22728382"/>
            <a:ext cx="21945600" cy="261610"/>
          </a:xfrm>
          <a:prstGeom prst="rect">
            <a:avLst/>
          </a:prstGeom>
        </p:spPr>
        <p:txBody>
          <a:bodyPr>
            <a:spAutoFit/>
          </a:bodyPr>
          <a:lstStyle/>
          <a:p>
            <a:r>
              <a:rPr lang="en-US" sz="1100" dirty="0">
                <a:solidFill>
                  <a:prstClr val="black"/>
                </a:solidFill>
                <a:latin typeface="Lucida Grande"/>
                <a:cs typeface="Lucida Grande"/>
              </a:rPr>
              <a:t>  1        2       3       4        5       6        7       8        9      10      11     12      13      14 </a:t>
            </a:r>
            <a:endParaRPr lang="en-US" dirty="0"/>
          </a:p>
        </p:txBody>
      </p:sp>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4103" y="1207589"/>
            <a:ext cx="4840224" cy="1377696"/>
          </a:xfrm>
          <a:prstGeom prst="rect">
            <a:avLst/>
          </a:prstGeom>
        </p:spPr>
      </p:pic>
      <p:sp>
        <p:nvSpPr>
          <p:cNvPr id="159" name="TextBox 158"/>
          <p:cNvSpPr txBox="1"/>
          <p:nvPr/>
        </p:nvSpPr>
        <p:spPr>
          <a:xfrm>
            <a:off x="33946953" y="21275074"/>
            <a:ext cx="9321064" cy="10760191"/>
          </a:xfrm>
          <a:prstGeom prst="rect">
            <a:avLst/>
          </a:prstGeom>
          <a:solidFill>
            <a:schemeClr val="bg1"/>
          </a:solidFill>
          <a:ln>
            <a:solidFill>
              <a:schemeClr val="tx1"/>
            </a:solidFill>
          </a:ln>
        </p:spPr>
        <p:txBody>
          <a:bodyPr wrap="square" lIns="131445" tIns="65723" rIns="131445" bIns="65723" rtlCol="0">
            <a:spAutoFit/>
          </a:bodyPr>
          <a:lstStyle/>
          <a:p>
            <a:pPr marL="457200" marR="64135" indent="-457200">
              <a:lnSpc>
                <a:spcPct val="107000"/>
              </a:lnSpc>
              <a:spcBef>
                <a:spcPts val="0"/>
              </a:spcBef>
              <a:spcAft>
                <a:spcPts val="0"/>
              </a:spcAft>
            </a:pP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marR="64135" indent="-457200">
              <a:lnSpc>
                <a:spcPct val="107000"/>
              </a:lnSpc>
              <a:spcBef>
                <a:spcPts val="0"/>
              </a:spcBef>
              <a:spcAft>
                <a:spcPts val="0"/>
              </a:spcAft>
            </a:pP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Brooks, Charles. “Flag-Raising.” </a:t>
            </a: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Birmingham News</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July 22, 1969. https://www.pbs.org/wgbh/americanexperience/features/chasing-moon-drawing-political-lines-apollo/.</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64135" indent="-457200">
              <a:lnSpc>
                <a:spcPct val="107000"/>
              </a:lnSpc>
              <a:spcBef>
                <a:spcPts val="0"/>
              </a:spcBef>
              <a:spcAft>
                <a:spcPts val="0"/>
              </a:spcAft>
            </a:pP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64135" indent="-457200">
              <a:lnSpc>
                <a:spcPct val="107000"/>
              </a:lnSpc>
              <a:spcBef>
                <a:spcPts val="0"/>
              </a:spcBef>
              <a:spcAft>
                <a:spcPts val="0"/>
              </a:spcAft>
            </a:pP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Danzara, Dave. </a:t>
            </a: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Lost in Time Designs</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Digital Collage. 2015-2021.</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64135" indent="-457200">
              <a:lnSpc>
                <a:spcPct val="107000"/>
              </a:lnSpc>
              <a:spcBef>
                <a:spcPts val="0"/>
              </a:spcBef>
              <a:spcAft>
                <a:spcPts val="0"/>
              </a:spcAft>
            </a:pP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64135" indent="-457200">
              <a:lnSpc>
                <a:spcPct val="107000"/>
              </a:lnSpc>
              <a:spcBef>
                <a:spcPts val="0"/>
              </a:spcBef>
              <a:spcAft>
                <a:spcPts val="0"/>
              </a:spcAft>
            </a:pP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Ogden, Maurice. “The Hangman.” </a:t>
            </a: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Masses and Mainstream</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7 no. 1 (1954).</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64135" indent="-457200">
              <a:lnSpc>
                <a:spcPct val="107000"/>
              </a:lnSpc>
              <a:spcBef>
                <a:spcPts val="0"/>
              </a:spcBef>
              <a:spcAft>
                <a:spcPts val="0"/>
              </a:spcAft>
            </a:pP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64135" indent="-457200">
              <a:lnSpc>
                <a:spcPct val="107000"/>
              </a:lnSpc>
              <a:spcBef>
                <a:spcPts val="0"/>
              </a:spcBef>
              <a:spcAft>
                <a:spcPts val="0"/>
              </a:spcAft>
            </a:pP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Serling, Rod. Interviewed by Bernie Harrison. 1968. https://www.youtube.com/watch?v=LFVJYFI93Bk.</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64135" indent="-457200">
              <a:lnSpc>
                <a:spcPct val="107000"/>
              </a:lnSpc>
              <a:spcBef>
                <a:spcPts val="0"/>
              </a:spcBef>
              <a:spcAft>
                <a:spcPts val="0"/>
              </a:spcAft>
            </a:pP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64135" indent="-457200">
              <a:lnSpc>
                <a:spcPct val="107000"/>
              </a:lnSpc>
              <a:spcBef>
                <a:spcPts val="0"/>
              </a:spcBef>
              <a:spcAft>
                <a:spcPts val="0"/>
              </a:spcAft>
            </a:pP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Serling, Rod. Interviewed by Mike Wallace. 1959. https://www.youtube.com/watch?v=ZpKkHCVbSyw.</a:t>
            </a:r>
          </a:p>
          <a:p>
            <a:pPr marL="457200" marR="64135" indent="-457200">
              <a:lnSpc>
                <a:spcPct val="107000"/>
              </a:lnSpc>
              <a:spcBef>
                <a:spcPts val="0"/>
              </a:spcBef>
              <a:spcAft>
                <a:spcPts val="0"/>
              </a:spcAft>
            </a:pPr>
            <a:endParaRPr lang="en-US" sz="2600" dirty="0">
              <a:latin typeface="Times New Roman" panose="02020603050405020304" pitchFamily="18" charset="0"/>
              <a:ea typeface="Times New Roman" panose="02020603050405020304" pitchFamily="18" charset="0"/>
              <a:cs typeface="Times New Roman" panose="02020603050405020304" pitchFamily="18" charset="0"/>
            </a:endParaRPr>
          </a:p>
          <a:p>
            <a:pPr marL="457200" marR="0" indent="-457200">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Stanyard, Stewart T. </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Dimensions Behind the Twilight Zone: A Backstage Tribute to Television’s Groundbreaking Series</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Toronto: ECW Press, 2007.</a:t>
            </a:r>
            <a:endParaRPr lang="en-US" sz="2600" dirty="0">
              <a:latin typeface="Calibri" panose="020F0502020204030204" pitchFamily="34" charset="0"/>
              <a:ea typeface="Times New Roman" panose="02020603050405020304" pitchFamily="18" charset="0"/>
              <a:cs typeface="Times New Roman" panose="02020603050405020304" pitchFamily="18" charset="0"/>
            </a:endParaRPr>
          </a:p>
          <a:p>
            <a:pPr marL="457200" marR="64135" indent="-457200">
              <a:lnSpc>
                <a:spcPct val="107000"/>
              </a:lnSpc>
              <a:spcBef>
                <a:spcPts val="0"/>
              </a:spcBef>
              <a:spcAft>
                <a:spcPts val="0"/>
              </a:spcAft>
            </a:pP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64135" indent="-457200">
              <a:lnSpc>
                <a:spcPct val="107000"/>
              </a:lnSpc>
              <a:spcBef>
                <a:spcPts val="0"/>
              </a:spcBef>
              <a:spcAft>
                <a:spcPts val="0"/>
              </a:spcAft>
            </a:pP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“The True Story of Aladdin.” </a:t>
            </a: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Chicago Tribune</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August 9, 1945.</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64135" indent="-457200">
              <a:lnSpc>
                <a:spcPct val="107000"/>
              </a:lnSpc>
              <a:spcBef>
                <a:spcPts val="0"/>
              </a:spcBef>
              <a:spcAft>
                <a:spcPts val="0"/>
              </a:spcAft>
            </a:pP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indent="-457200"/>
            <a:r>
              <a:rPr lang="en-US" sz="2600" i="1" dirty="0">
                <a:effectLst/>
                <a:latin typeface="Times New Roman" panose="02020603050405020304" pitchFamily="18" charset="0"/>
                <a:ea typeface="Times New Roman" panose="02020603050405020304" pitchFamily="18" charset="0"/>
              </a:rPr>
              <a:t>The Twilight Zone</a:t>
            </a:r>
            <a:r>
              <a:rPr lang="en-US" sz="2600" dirty="0">
                <a:effectLst/>
                <a:latin typeface="Times New Roman" panose="02020603050405020304" pitchFamily="18" charset="0"/>
                <a:ea typeface="Times New Roman" panose="02020603050405020304" pitchFamily="18" charset="0"/>
              </a:rPr>
              <a:t>. Produced by Rod Serling. Cayuga Productions </a:t>
            </a:r>
            <a:r>
              <a:rPr lang="en-US" sz="2600" dirty="0">
                <a:latin typeface="Times New Roman" panose="02020603050405020304" pitchFamily="18" charset="0"/>
                <a:ea typeface="Times New Roman" panose="02020603050405020304" pitchFamily="18" charset="0"/>
              </a:rPr>
              <a:t>   </a:t>
            </a:r>
            <a:r>
              <a:rPr lang="en-US" sz="2600" dirty="0">
                <a:solidFill>
                  <a:schemeClr val="bg1"/>
                </a:solidFill>
                <a:latin typeface="Times New Roman" panose="02020603050405020304" pitchFamily="18" charset="0"/>
                <a:ea typeface="Times New Roman" panose="02020603050405020304" pitchFamily="18" charset="0"/>
              </a:rPr>
              <a:t>123</a:t>
            </a:r>
            <a:r>
              <a:rPr lang="en-US" sz="2600" dirty="0">
                <a:effectLst/>
                <a:latin typeface="Times New Roman" panose="02020603050405020304" pitchFamily="18" charset="0"/>
                <a:ea typeface="Times New Roman" panose="02020603050405020304" pitchFamily="18" charset="0"/>
              </a:rPr>
              <a:t>Inc., 1959-64.</a:t>
            </a:r>
          </a:p>
          <a:p>
            <a:pPr indent="-457200"/>
            <a:endParaRPr lang="en-US" sz="2600" dirty="0">
              <a:latin typeface="Times New Roman"/>
              <a:cs typeface="Times New Roman"/>
            </a:endParaRPr>
          </a:p>
        </p:txBody>
      </p:sp>
      <p:sp>
        <p:nvSpPr>
          <p:cNvPr id="160" name="Rectangle 159"/>
          <p:cNvSpPr/>
          <p:nvPr/>
        </p:nvSpPr>
        <p:spPr>
          <a:xfrm>
            <a:off x="26436934" y="21942926"/>
            <a:ext cx="21945600" cy="261610"/>
          </a:xfrm>
          <a:prstGeom prst="rect">
            <a:avLst/>
          </a:prstGeom>
        </p:spPr>
        <p:txBody>
          <a:bodyPr>
            <a:spAutoFit/>
          </a:bodyPr>
          <a:lstStyle/>
          <a:p>
            <a:r>
              <a:rPr lang="en-US" sz="1100" dirty="0">
                <a:solidFill>
                  <a:prstClr val="black"/>
                </a:solidFill>
                <a:latin typeface="Lucida Grande"/>
                <a:cs typeface="Lucida Grande"/>
              </a:rPr>
              <a:t>  1        2       3       4        5       6        7       8        9      10      11     12      13      14 </a:t>
            </a:r>
            <a:endParaRPr lang="en-US" dirty="0"/>
          </a:p>
        </p:txBody>
      </p:sp>
      <p:sp>
        <p:nvSpPr>
          <p:cNvPr id="162" name="TextBox 161"/>
          <p:cNvSpPr txBox="1"/>
          <p:nvPr/>
        </p:nvSpPr>
        <p:spPr>
          <a:xfrm>
            <a:off x="10980125" y="3934552"/>
            <a:ext cx="22440303" cy="28100713"/>
          </a:xfrm>
          <a:prstGeom prst="rect">
            <a:avLst/>
          </a:prstGeom>
          <a:solidFill>
            <a:srgbClr val="FFFFFF"/>
          </a:solidFill>
          <a:ln cap="rnd">
            <a:solidFill>
              <a:schemeClr val="tx1"/>
            </a:solidFill>
          </a:ln>
        </p:spPr>
        <p:txBody>
          <a:bodyPr wrap="square" lIns="182880" rIns="182880" rtlCol="0">
            <a:noAutofit/>
          </a:bodyPr>
          <a:lstStyle/>
          <a:p>
            <a:pPr algn="just"/>
            <a:endParaRPr lang="en-US" sz="1800" dirty="0">
              <a:latin typeface="Times New Roman"/>
              <a:cs typeface="Times New Roman"/>
            </a:endParaRPr>
          </a:p>
        </p:txBody>
      </p:sp>
      <p:sp>
        <p:nvSpPr>
          <p:cNvPr id="165" name="TextBox 164"/>
          <p:cNvSpPr txBox="1"/>
          <p:nvPr/>
        </p:nvSpPr>
        <p:spPr>
          <a:xfrm>
            <a:off x="797830" y="4731834"/>
            <a:ext cx="9312771" cy="7207102"/>
          </a:xfrm>
          <a:prstGeom prst="rect">
            <a:avLst/>
          </a:prstGeom>
          <a:solidFill>
            <a:schemeClr val="bg1"/>
          </a:solidFill>
          <a:ln>
            <a:solidFill>
              <a:srgbClr val="000000"/>
            </a:solidFill>
          </a:ln>
        </p:spPr>
        <p:txBody>
          <a:bodyPr wrap="square" lIns="131445" tIns="65723" rIns="131445" bIns="65723" rtlCol="0">
            <a:spAutoFit/>
          </a:bodyPr>
          <a:lstStyle/>
          <a:p>
            <a:pPr marL="0" marR="64135">
              <a:lnSpc>
                <a:spcPct val="107000"/>
              </a:lnSpc>
              <a:spcBef>
                <a:spcPts val="0"/>
              </a:spcBef>
              <a:spcAft>
                <a:spcPts val="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64135">
              <a:lnSpc>
                <a:spcPct val="107000"/>
              </a:lnSpc>
              <a:spcBef>
                <a:spcPts val="0"/>
              </a:spcBef>
              <a:spcAft>
                <a:spcPts val="0"/>
              </a:spcAft>
            </a:pP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Television shows of the 1950s and 1960s are characterized by their happy-go-lucky spirit. However, one tv show broke out of this mold. </a:t>
            </a: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The Twilight Zone</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which ran from 1959 to 1964, delved into the darker side of the human mind. Playing on its viewers’ fears, it appeared totally normal at first, but always culminated in an unsettling twist ending. At the same time, the constant threat of nuclear destruction presented by the Cold War loomed over Americans. Heavy censorship from sponsors worked as a double-edged sword for the show’s creator, Rod Serling, who wanted to portray themes of uncertainty and mistrust. </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marR="64135">
              <a:lnSpc>
                <a:spcPct val="107000"/>
              </a:lnSpc>
              <a:spcBef>
                <a:spcPts val="0"/>
              </a:spcBef>
              <a:spcAft>
                <a:spcPts val="0"/>
              </a:spcAft>
            </a:pP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600" dirty="0">
                <a:effectLst/>
                <a:latin typeface="Times New Roman" panose="02020603050405020304" pitchFamily="18" charset="0"/>
                <a:ea typeface="Times New Roman" panose="02020603050405020304" pitchFamily="18" charset="0"/>
              </a:rPr>
              <a:t>Studying the influence racism, the threat of nuclear war, and the space race had on the creation of </a:t>
            </a:r>
            <a:r>
              <a:rPr lang="en-US" sz="2600" i="1" dirty="0">
                <a:effectLst/>
                <a:latin typeface="Times New Roman" panose="02020603050405020304" pitchFamily="18" charset="0"/>
                <a:ea typeface="Times New Roman" panose="02020603050405020304" pitchFamily="18" charset="0"/>
              </a:rPr>
              <a:t>The Twilight Zone</a:t>
            </a:r>
            <a:r>
              <a:rPr lang="en-US" sz="2600" dirty="0">
                <a:effectLst/>
                <a:latin typeface="Times New Roman" panose="02020603050405020304" pitchFamily="18" charset="0"/>
                <a:ea typeface="Times New Roman" panose="02020603050405020304" pitchFamily="18" charset="0"/>
              </a:rPr>
              <a:t> demonstrates that the series was created to deal with Americans’ concealed fears and stir their emotions to positive action against evil.</a:t>
            </a:r>
          </a:p>
          <a:p>
            <a:endParaRPr lang="en-US" sz="2400" dirty="0">
              <a:latin typeface="Times New Roman"/>
              <a:cs typeface="Times New Roman"/>
            </a:endParaRPr>
          </a:p>
        </p:txBody>
      </p:sp>
      <p:sp>
        <p:nvSpPr>
          <p:cNvPr id="166" name="TextBox 165"/>
          <p:cNvSpPr txBox="1"/>
          <p:nvPr/>
        </p:nvSpPr>
        <p:spPr>
          <a:xfrm>
            <a:off x="797833" y="3934552"/>
            <a:ext cx="9301416" cy="871394"/>
          </a:xfrm>
          <a:prstGeom prst="rect">
            <a:avLst/>
          </a:prstGeom>
          <a:solidFill>
            <a:srgbClr val="0A254E"/>
          </a:solidFill>
          <a:ln>
            <a:solidFill>
              <a:schemeClr val="tx1"/>
            </a:solidFill>
          </a:ln>
        </p:spPr>
        <p:txBody>
          <a:bodyPr wrap="square" lIns="131445" tIns="65723" rIns="131445" bIns="65723" rtlCol="0">
            <a:spAutoFit/>
          </a:bodyPr>
          <a:lstStyle/>
          <a:p>
            <a:pPr algn="ctr"/>
            <a:r>
              <a:rPr lang="en-US" sz="4800" dirty="0">
                <a:solidFill>
                  <a:schemeClr val="bg1"/>
                </a:solidFill>
                <a:latin typeface="Times New Roman"/>
                <a:cs typeface="Times New Roman"/>
              </a:rPr>
              <a:t>Abstract</a:t>
            </a:r>
            <a:endParaRPr lang="en-US" sz="6000" dirty="0">
              <a:solidFill>
                <a:schemeClr val="bg1"/>
              </a:solidFill>
              <a:latin typeface="Times New Roman"/>
              <a:cs typeface="Times New Roman"/>
            </a:endParaRPr>
          </a:p>
        </p:txBody>
      </p:sp>
      <p:sp>
        <p:nvSpPr>
          <p:cNvPr id="167" name="TextBox 166"/>
          <p:cNvSpPr txBox="1"/>
          <p:nvPr/>
        </p:nvSpPr>
        <p:spPr>
          <a:xfrm>
            <a:off x="785674" y="15606787"/>
            <a:ext cx="9312772" cy="7207102"/>
          </a:xfrm>
          <a:prstGeom prst="rect">
            <a:avLst/>
          </a:prstGeom>
          <a:solidFill>
            <a:schemeClr val="bg1"/>
          </a:solidFill>
          <a:ln>
            <a:solidFill>
              <a:schemeClr val="tx1"/>
            </a:solidFill>
          </a:ln>
        </p:spPr>
        <p:txBody>
          <a:bodyPr wrap="square" lIns="131445" tIns="65723" rIns="131445" bIns="65723" rtlCol="0">
            <a:spAutoFit/>
          </a:bodyPr>
          <a:lstStyle/>
          <a:p>
            <a:pPr marL="0" marR="64135">
              <a:lnSpc>
                <a:spcPct val="107000"/>
              </a:lnSpc>
              <a:spcBef>
                <a:spcPts val="0"/>
              </a:spcBef>
              <a:spcAft>
                <a:spcPts val="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64135">
              <a:lnSpc>
                <a:spcPct val="107000"/>
              </a:lnSpc>
              <a:spcBef>
                <a:spcPts val="0"/>
              </a:spcBef>
              <a:spcAft>
                <a:spcPts val="0"/>
              </a:spcAft>
            </a:pP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Three episodes were studied. “I Am the Night, Color Me Black” urged viewers to stomp out evil in their communities by presenting a complicated story surrounding racism, hidden motives, and people turning a blind eye to injustice. The ending explicitly called out the viewer to consider evil in their own town.</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marR="64135">
              <a:lnSpc>
                <a:spcPct val="107000"/>
              </a:lnSpc>
              <a:spcBef>
                <a:spcPts val="0"/>
              </a:spcBef>
              <a:spcAft>
                <a:spcPts val="0"/>
              </a:spcAft>
            </a:pP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marR="64135">
              <a:lnSpc>
                <a:spcPct val="107000"/>
              </a:lnSpc>
              <a:spcBef>
                <a:spcPts val="0"/>
              </a:spcBef>
              <a:spcAft>
                <a:spcPts val="0"/>
              </a:spcAft>
            </a:pP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“Third From the Sun” was a twisted “what-if” scenario based on the total destruction of nuclear war. In it, two families attempt to illegally escape their world but are exposed by a coworker, a true threat in an America coming out of McCarthyism.</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marR="64135">
              <a:lnSpc>
                <a:spcPct val="107000"/>
              </a:lnSpc>
              <a:spcBef>
                <a:spcPts val="0"/>
              </a:spcBef>
              <a:spcAft>
                <a:spcPts val="0"/>
              </a:spcAft>
            </a:pP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600" dirty="0">
                <a:effectLst/>
                <a:latin typeface="Times New Roman" panose="02020603050405020304" pitchFamily="18" charset="0"/>
                <a:ea typeface="Times New Roman" panose="02020603050405020304" pitchFamily="18" charset="0"/>
              </a:rPr>
              <a:t> In “Where is Everybody?” Serling communicates concerns common to Americans by highlighting terrifying, and potentially very real, problems associated with the already unpopular space race against the USSR.</a:t>
            </a:r>
          </a:p>
          <a:p>
            <a:endParaRPr lang="en-US" sz="2400" dirty="0">
              <a:solidFill>
                <a:schemeClr val="bg1"/>
              </a:solidFill>
              <a:latin typeface="Times New Roman"/>
              <a:cs typeface="Times New Roman"/>
            </a:endParaRPr>
          </a:p>
        </p:txBody>
      </p:sp>
      <p:sp>
        <p:nvSpPr>
          <p:cNvPr id="168" name="TextBox 167"/>
          <p:cNvSpPr txBox="1"/>
          <p:nvPr/>
        </p:nvSpPr>
        <p:spPr>
          <a:xfrm>
            <a:off x="797830" y="14712470"/>
            <a:ext cx="9326880" cy="871393"/>
          </a:xfrm>
          <a:prstGeom prst="rect">
            <a:avLst/>
          </a:prstGeom>
          <a:solidFill>
            <a:srgbClr val="0A254E"/>
          </a:solidFill>
          <a:ln>
            <a:solidFill>
              <a:srgbClr val="000000"/>
            </a:solidFill>
          </a:ln>
        </p:spPr>
        <p:txBody>
          <a:bodyPr wrap="square" lIns="131445" tIns="65723" rIns="131445" bIns="65723" rtlCol="0">
            <a:spAutoFit/>
          </a:bodyPr>
          <a:lstStyle/>
          <a:p>
            <a:pPr algn="ctr"/>
            <a:r>
              <a:rPr lang="en-US" sz="4800" dirty="0">
                <a:solidFill>
                  <a:schemeClr val="bg1"/>
                </a:solidFill>
                <a:latin typeface="Times New Roman"/>
                <a:cs typeface="Times New Roman"/>
              </a:rPr>
              <a:t>Introduction</a:t>
            </a:r>
            <a:endParaRPr lang="en-US" sz="6000" dirty="0">
              <a:solidFill>
                <a:schemeClr val="bg1"/>
              </a:solidFill>
              <a:latin typeface="Times New Roman"/>
              <a:cs typeface="Times New Roman"/>
            </a:endParaRPr>
          </a:p>
        </p:txBody>
      </p:sp>
      <p:sp>
        <p:nvSpPr>
          <p:cNvPr id="170" name="TextBox 169"/>
          <p:cNvSpPr txBox="1"/>
          <p:nvPr/>
        </p:nvSpPr>
        <p:spPr>
          <a:xfrm>
            <a:off x="826416" y="26696059"/>
            <a:ext cx="9302451" cy="5319937"/>
          </a:xfrm>
          <a:prstGeom prst="rect">
            <a:avLst/>
          </a:prstGeom>
          <a:solidFill>
            <a:schemeClr val="bg1"/>
          </a:solidFill>
          <a:ln cap="rnd">
            <a:solidFill>
              <a:schemeClr val="tx1"/>
            </a:solidFill>
          </a:ln>
        </p:spPr>
        <p:txBody>
          <a:bodyPr wrap="square" lIns="182880" rIns="182880" rtlCol="0">
            <a:noAutofit/>
          </a:bodyPr>
          <a:lstStyle/>
          <a:p>
            <a:pPr marL="0" marR="64135">
              <a:lnSpc>
                <a:spcPct val="107000"/>
              </a:lnSpc>
              <a:spcBef>
                <a:spcPts val="0"/>
              </a:spcBef>
              <a:spcAft>
                <a:spcPts val="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64135">
              <a:lnSpc>
                <a:spcPct val="107000"/>
              </a:lnSpc>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Research was conducted through a variety of sources. Primary sources proved most helpful because they typically give a true reading of the temperature of the times. These included interviews, political cartoons, newspapers, poems, psychological studies, public opinion polls, letters, and the show itself.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The most helpful sources were the interviews. They provided a direct perspective into Serling’s motives in creating and executing the series.</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Because the interviews were conducted nine years apart, they demonstrate how the producer’s ideas changed in relation to contemporary national events. Secondary sources included books and journal articles.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1" name="TextBox 170"/>
          <p:cNvSpPr txBox="1"/>
          <p:nvPr/>
        </p:nvSpPr>
        <p:spPr>
          <a:xfrm>
            <a:off x="862451" y="25824666"/>
            <a:ext cx="9292276" cy="871393"/>
          </a:xfrm>
          <a:prstGeom prst="rect">
            <a:avLst/>
          </a:prstGeom>
          <a:solidFill>
            <a:srgbClr val="0A254E"/>
          </a:solidFill>
          <a:ln>
            <a:solidFill>
              <a:schemeClr val="tx1"/>
            </a:solidFill>
          </a:ln>
        </p:spPr>
        <p:txBody>
          <a:bodyPr wrap="square" lIns="131445" tIns="65723" rIns="131445" bIns="65723" rtlCol="0">
            <a:spAutoFit/>
          </a:bodyPr>
          <a:lstStyle/>
          <a:p>
            <a:pPr algn="ctr"/>
            <a:r>
              <a:rPr lang="en-US" sz="4800" dirty="0">
                <a:solidFill>
                  <a:schemeClr val="bg1"/>
                </a:solidFill>
                <a:latin typeface="Times New Roman"/>
                <a:cs typeface="Times New Roman"/>
              </a:rPr>
              <a:t>Methods</a:t>
            </a:r>
            <a:endParaRPr lang="en-US" sz="6000" dirty="0">
              <a:solidFill>
                <a:schemeClr val="bg1"/>
              </a:solidFill>
              <a:latin typeface="Times New Roman"/>
              <a:cs typeface="Times New Roman"/>
            </a:endParaRPr>
          </a:p>
        </p:txBody>
      </p:sp>
      <p:grpSp>
        <p:nvGrpSpPr>
          <p:cNvPr id="175" name="Group 174"/>
          <p:cNvGrpSpPr/>
          <p:nvPr/>
        </p:nvGrpSpPr>
        <p:grpSpPr>
          <a:xfrm>
            <a:off x="33976038" y="13488143"/>
            <a:ext cx="9277869" cy="6374356"/>
            <a:chOff x="34136761" y="18710410"/>
            <a:chExt cx="9317489" cy="5934684"/>
          </a:xfrm>
        </p:grpSpPr>
        <p:sp>
          <p:nvSpPr>
            <p:cNvPr id="176" name="TextBox 175"/>
            <p:cNvSpPr txBox="1"/>
            <p:nvPr/>
          </p:nvSpPr>
          <p:spPr>
            <a:xfrm>
              <a:off x="34136761" y="19519131"/>
              <a:ext cx="9302450" cy="5125963"/>
            </a:xfrm>
            <a:prstGeom prst="rect">
              <a:avLst/>
            </a:prstGeom>
            <a:solidFill>
              <a:srgbClr val="FFFFFF"/>
            </a:solidFill>
            <a:ln cap="rnd">
              <a:solidFill>
                <a:schemeClr val="tx1"/>
              </a:solidFill>
            </a:ln>
          </p:spPr>
          <p:txBody>
            <a:bodyPr wrap="square" lIns="182880" rIns="182880" rtlCol="0">
              <a:noAutofit/>
            </a:bodyPr>
            <a:lstStyle/>
            <a:p>
              <a:pPr algn="just"/>
              <a:endParaRPr lang="en-US" sz="2000" dirty="0">
                <a:latin typeface="Times New Roman"/>
                <a:cs typeface="Times New Roman"/>
              </a:endParaRPr>
            </a:p>
            <a:p>
              <a:pPr>
                <a:lnSpc>
                  <a:spcPct val="140000"/>
                </a:lnSpc>
              </a:pPr>
              <a:r>
                <a:rPr lang="en-US" sz="2600" dirty="0">
                  <a:solidFill>
                    <a:prstClr val="black"/>
                  </a:solidFill>
                  <a:latin typeface="Times New Roman"/>
                  <a:cs typeface="Times New Roman"/>
                </a:rPr>
                <a:t>This topic has not been fully examined, likely due to its uncomfortable nature, but this is precisely why it should be considered. When one can better understand hidden fears, they can come to a fuller knowledge of history. This research has only examined three episodes, but there is much to be uncovered in how </a:t>
              </a:r>
              <a:r>
                <a:rPr lang="en-US" sz="2600" i="1" dirty="0">
                  <a:solidFill>
                    <a:prstClr val="black"/>
                  </a:solidFill>
                  <a:latin typeface="Times New Roman"/>
                  <a:cs typeface="Times New Roman"/>
                </a:rPr>
                <a:t>The Twilight Zone </a:t>
              </a:r>
              <a:r>
                <a:rPr lang="en-US" sz="2600" dirty="0">
                  <a:solidFill>
                    <a:prstClr val="black"/>
                  </a:solidFill>
                  <a:latin typeface="Times New Roman"/>
                  <a:cs typeface="Times New Roman"/>
                </a:rPr>
                <a:t>handled:</a:t>
              </a:r>
            </a:p>
            <a:p>
              <a:pPr>
                <a:lnSpc>
                  <a:spcPct val="140000"/>
                </a:lnSpc>
              </a:pPr>
              <a:r>
                <a:rPr lang="en-US" sz="2600" dirty="0">
                  <a:solidFill>
                    <a:prstClr val="black"/>
                  </a:solidFill>
                  <a:latin typeface="Times New Roman"/>
                  <a:cs typeface="Times New Roman"/>
                </a:rPr>
                <a:t>1. Lost Youth</a:t>
              </a:r>
            </a:p>
            <a:p>
              <a:pPr>
                <a:lnSpc>
                  <a:spcPct val="140000"/>
                </a:lnSpc>
              </a:pPr>
              <a:r>
                <a:rPr lang="en-US" sz="2600" dirty="0">
                  <a:solidFill>
                    <a:prstClr val="black"/>
                  </a:solidFill>
                  <a:latin typeface="Times New Roman"/>
                  <a:cs typeface="Times New Roman"/>
                </a:rPr>
                <a:t>2. War</a:t>
              </a:r>
            </a:p>
            <a:p>
              <a:pPr>
                <a:lnSpc>
                  <a:spcPct val="140000"/>
                </a:lnSpc>
              </a:pPr>
              <a:r>
                <a:rPr lang="en-US" sz="2600" dirty="0">
                  <a:solidFill>
                    <a:prstClr val="black"/>
                  </a:solidFill>
                  <a:latin typeface="Times New Roman"/>
                  <a:cs typeface="Times New Roman"/>
                </a:rPr>
                <a:t>3. Isolation</a:t>
              </a:r>
            </a:p>
            <a:p>
              <a:pPr>
                <a:lnSpc>
                  <a:spcPct val="140000"/>
                </a:lnSpc>
              </a:pPr>
              <a:endParaRPr lang="en-US" sz="2600" dirty="0">
                <a:solidFill>
                  <a:prstClr val="black"/>
                </a:solidFill>
                <a:latin typeface="Times New Roman"/>
                <a:cs typeface="Times New Roman"/>
              </a:endParaRPr>
            </a:p>
          </p:txBody>
        </p:sp>
        <p:sp>
          <p:nvSpPr>
            <p:cNvPr id="177" name="TextBox 176"/>
            <p:cNvSpPr txBox="1"/>
            <p:nvPr/>
          </p:nvSpPr>
          <p:spPr>
            <a:xfrm>
              <a:off x="34151800" y="18710410"/>
              <a:ext cx="9302450" cy="811288"/>
            </a:xfrm>
            <a:prstGeom prst="rect">
              <a:avLst/>
            </a:prstGeom>
            <a:solidFill>
              <a:srgbClr val="0A254E"/>
            </a:solidFill>
            <a:ln>
              <a:solidFill>
                <a:schemeClr val="tx1"/>
              </a:solidFill>
            </a:ln>
          </p:spPr>
          <p:txBody>
            <a:bodyPr wrap="square" lIns="131445" tIns="65723" rIns="131445" bIns="65723" rtlCol="0">
              <a:spAutoFit/>
            </a:bodyPr>
            <a:lstStyle/>
            <a:p>
              <a:pPr algn="ctr"/>
              <a:r>
                <a:rPr lang="en-US" sz="4800" dirty="0">
                  <a:solidFill>
                    <a:schemeClr val="bg1"/>
                  </a:solidFill>
                  <a:latin typeface="Garamond"/>
                  <a:cs typeface="Garamond"/>
                </a:rPr>
                <a:t>Future Work</a:t>
              </a:r>
              <a:endParaRPr lang="en-US" sz="6000" dirty="0">
                <a:solidFill>
                  <a:schemeClr val="bg1"/>
                </a:solidFill>
                <a:latin typeface="Garamond"/>
                <a:cs typeface="Garamond"/>
              </a:endParaRPr>
            </a:p>
          </p:txBody>
        </p:sp>
      </p:grpSp>
      <p:sp>
        <p:nvSpPr>
          <p:cNvPr id="178" name="TextBox 177"/>
          <p:cNvSpPr txBox="1"/>
          <p:nvPr/>
        </p:nvSpPr>
        <p:spPr>
          <a:xfrm>
            <a:off x="33932407" y="20515225"/>
            <a:ext cx="9321500" cy="871393"/>
          </a:xfrm>
          <a:prstGeom prst="rect">
            <a:avLst/>
          </a:prstGeom>
          <a:solidFill>
            <a:srgbClr val="0A254E"/>
          </a:solidFill>
          <a:ln>
            <a:solidFill>
              <a:schemeClr val="tx1"/>
            </a:solidFill>
          </a:ln>
        </p:spPr>
        <p:txBody>
          <a:bodyPr wrap="square" lIns="131445" tIns="65723" rIns="131445" bIns="65723" rtlCol="0">
            <a:spAutoFit/>
          </a:bodyPr>
          <a:lstStyle/>
          <a:p>
            <a:pPr algn="ctr"/>
            <a:r>
              <a:rPr lang="en-US" sz="4800" dirty="0">
                <a:solidFill>
                  <a:schemeClr val="bg1"/>
                </a:solidFill>
                <a:latin typeface="Times New Roman"/>
                <a:cs typeface="Times New Roman"/>
              </a:rPr>
              <a:t>Bibliography</a:t>
            </a:r>
            <a:endParaRPr lang="en-US" sz="6000" dirty="0">
              <a:solidFill>
                <a:schemeClr val="bg1"/>
              </a:solidFill>
              <a:latin typeface="Times New Roman"/>
              <a:cs typeface="Times New Roman"/>
            </a:endParaRPr>
          </a:p>
        </p:txBody>
      </p:sp>
      <p:grpSp>
        <p:nvGrpSpPr>
          <p:cNvPr id="179" name="Group 178"/>
          <p:cNvGrpSpPr/>
          <p:nvPr/>
        </p:nvGrpSpPr>
        <p:grpSpPr>
          <a:xfrm>
            <a:off x="34008529" y="3934552"/>
            <a:ext cx="9453820" cy="8953140"/>
            <a:chOff x="34008529" y="3934553"/>
            <a:chExt cx="9453820" cy="7914602"/>
          </a:xfrm>
        </p:grpSpPr>
        <p:sp>
          <p:nvSpPr>
            <p:cNvPr id="180" name="TextBox 179"/>
            <p:cNvSpPr txBox="1"/>
            <p:nvPr/>
          </p:nvSpPr>
          <p:spPr>
            <a:xfrm>
              <a:off x="34008529" y="4700802"/>
              <a:ext cx="9278259" cy="7148353"/>
            </a:xfrm>
            <a:prstGeom prst="rect">
              <a:avLst/>
            </a:prstGeom>
            <a:solidFill>
              <a:srgbClr val="FFFFFF"/>
            </a:solidFill>
            <a:ln cap="rnd">
              <a:solidFill>
                <a:schemeClr val="tx1"/>
              </a:solidFill>
            </a:ln>
          </p:spPr>
          <p:txBody>
            <a:bodyPr wrap="square" lIns="182880" rIns="182880" rtlCol="0">
              <a:noAutofit/>
            </a:bodyPr>
            <a:lstStyle/>
            <a:p>
              <a:pPr algn="just"/>
              <a:endParaRPr lang="en-US" sz="1800" dirty="0">
                <a:latin typeface="Garamond"/>
                <a:cs typeface="Garamond"/>
              </a:endParaRPr>
            </a:p>
            <a:p>
              <a:pPr algn="just"/>
              <a:endParaRPr lang="en-US" sz="1800" dirty="0">
                <a:latin typeface="Garamond"/>
                <a:cs typeface="Garamond"/>
              </a:endParaRPr>
            </a:p>
            <a:p>
              <a:pPr algn="just"/>
              <a:endParaRPr lang="en-US" sz="1800" dirty="0">
                <a:latin typeface="Garamond"/>
                <a:cs typeface="Garamond"/>
              </a:endParaRPr>
            </a:p>
            <a:p>
              <a:pPr algn="just"/>
              <a:endParaRPr lang="en-US" sz="1800" dirty="0">
                <a:latin typeface="Garamond"/>
                <a:cs typeface="Garamond"/>
              </a:endParaRPr>
            </a:p>
            <a:p>
              <a:pPr algn="just"/>
              <a:endParaRPr lang="en-US" sz="1800" dirty="0">
                <a:latin typeface="Garamond"/>
                <a:cs typeface="Garamond"/>
              </a:endParaRPr>
            </a:p>
            <a:p>
              <a:pPr algn="just"/>
              <a:endParaRPr lang="en-US" sz="1800" dirty="0">
                <a:latin typeface="Garamond"/>
                <a:cs typeface="Garamond"/>
              </a:endParaRPr>
            </a:p>
            <a:p>
              <a:pPr algn="just"/>
              <a:endParaRPr lang="en-US" sz="1800" dirty="0">
                <a:latin typeface="Garamond"/>
                <a:cs typeface="Garamond"/>
              </a:endParaRPr>
            </a:p>
            <a:p>
              <a:pPr algn="just"/>
              <a:endParaRPr lang="en-US" sz="1800" dirty="0">
                <a:latin typeface="Garamond"/>
                <a:cs typeface="Garamond"/>
              </a:endParaRPr>
            </a:p>
            <a:p>
              <a:pPr algn="just"/>
              <a:endParaRPr lang="en-US" sz="1800" dirty="0">
                <a:latin typeface="Garamond"/>
                <a:cs typeface="Garamond"/>
              </a:endParaRPr>
            </a:p>
          </p:txBody>
        </p:sp>
        <p:sp>
          <p:nvSpPr>
            <p:cNvPr id="181" name="TextBox 180"/>
            <p:cNvSpPr txBox="1"/>
            <p:nvPr/>
          </p:nvSpPr>
          <p:spPr>
            <a:xfrm>
              <a:off x="34011515" y="3934553"/>
              <a:ext cx="9275274" cy="770314"/>
            </a:xfrm>
            <a:prstGeom prst="rect">
              <a:avLst/>
            </a:prstGeom>
            <a:solidFill>
              <a:srgbClr val="0A254E"/>
            </a:solidFill>
            <a:ln>
              <a:solidFill>
                <a:schemeClr val="tx1"/>
              </a:solidFill>
            </a:ln>
          </p:spPr>
          <p:txBody>
            <a:bodyPr wrap="square" lIns="131445" tIns="65723" rIns="131445" bIns="65723" rtlCol="0">
              <a:spAutoFit/>
            </a:bodyPr>
            <a:lstStyle/>
            <a:p>
              <a:pPr algn="ctr"/>
              <a:r>
                <a:rPr lang="en-US" sz="4800" dirty="0">
                  <a:solidFill>
                    <a:schemeClr val="bg1"/>
                  </a:solidFill>
                  <a:latin typeface="Times New Roman"/>
                  <a:cs typeface="Times New Roman"/>
                </a:rPr>
                <a:t>Results</a:t>
              </a:r>
              <a:endParaRPr lang="en-US" sz="6000" dirty="0">
                <a:solidFill>
                  <a:schemeClr val="bg1"/>
                </a:solidFill>
                <a:latin typeface="Times New Roman"/>
                <a:cs typeface="Times New Roman"/>
              </a:endParaRPr>
            </a:p>
          </p:txBody>
        </p:sp>
        <p:sp>
          <p:nvSpPr>
            <p:cNvPr id="182" name="Rectangle 181"/>
            <p:cNvSpPr/>
            <p:nvPr/>
          </p:nvSpPr>
          <p:spPr>
            <a:xfrm>
              <a:off x="34159900" y="5167890"/>
              <a:ext cx="9302449" cy="6334879"/>
            </a:xfrm>
            <a:prstGeom prst="rect">
              <a:avLst/>
            </a:prstGeom>
          </p:spPr>
          <p:txBody>
            <a:bodyPr wrap="square">
              <a:spAutoFit/>
            </a:bodyPr>
            <a:lstStyle/>
            <a:p>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The Twilight Zone</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was an artistic interpretation and social commentary on the suffocating concerns Cold War era America experienced. </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marR="64135">
                <a:lnSpc>
                  <a:spcPct val="107000"/>
                </a:lnSpc>
                <a:spcBef>
                  <a:spcPts val="0"/>
                </a:spcBef>
                <a:spcAft>
                  <a:spcPts val="0"/>
                </a:spcAft>
              </a:pP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marR="64135">
                <a:lnSpc>
                  <a:spcPct val="107000"/>
                </a:lnSpc>
                <a:spcBef>
                  <a:spcPts val="0"/>
                </a:spcBef>
                <a:spcAft>
                  <a:spcPts val="0"/>
                </a:spcAft>
              </a:pP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Racial struggles stemming from hatred proved to be controversial and remarkably difficult to present to the public eye, but Serling deemed the battle against censorship and sponsors a worthy cause. Imminent threat of nuclear war bubbled under the surface, and Americans were escaping the effects of the Red Scare. Neighbor suspected neighbor and no one was safe. The bleak postmodern outlook on the world characteristic of </a:t>
              </a: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The Twilight</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Zone</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encapsulated the distrust and uncertainty against the government during the space race. </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marR="64135">
                <a:lnSpc>
                  <a:spcPct val="107000"/>
                </a:lnSpc>
                <a:spcBef>
                  <a:spcPts val="0"/>
                </a:spcBef>
                <a:spcAft>
                  <a:spcPts val="0"/>
                </a:spcAft>
              </a:pP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marR="64135">
                <a:lnSpc>
                  <a:spcPct val="107000"/>
                </a:lnSpc>
                <a:spcBef>
                  <a:spcPts val="0"/>
                </a:spcBef>
                <a:spcAft>
                  <a:spcPts val="0"/>
                </a:spcAft>
              </a:pP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Serling’s creative genius was a safe way for America to explore its hidden fears during the Cold War era in </a:t>
              </a: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The Twilight Zone</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600" dirty="0">
                <a:latin typeface="Times New Roman"/>
                <a:cs typeface="Times New Roman"/>
              </a:endParaRPr>
            </a:p>
            <a:p>
              <a:endParaRPr lang="en-US" sz="2000" dirty="0">
                <a:latin typeface="Times New Roman"/>
                <a:cs typeface="Times New Roman"/>
              </a:endParaRPr>
            </a:p>
          </p:txBody>
        </p:sp>
      </p:grpSp>
      <p:sp>
        <p:nvSpPr>
          <p:cNvPr id="183" name="TextBox 182"/>
          <p:cNvSpPr txBox="1"/>
          <p:nvPr/>
        </p:nvSpPr>
        <p:spPr>
          <a:xfrm>
            <a:off x="11718480" y="23764562"/>
            <a:ext cx="8270756" cy="1783693"/>
          </a:xfrm>
          <a:prstGeom prst="rect">
            <a:avLst/>
          </a:prstGeom>
          <a:noFill/>
        </p:spPr>
        <p:txBody>
          <a:bodyPr wrap="square" rtlCol="0">
            <a:spAutoFit/>
          </a:bodyPr>
          <a:lstStyle/>
          <a:p>
            <a:pPr marL="0" marR="0" algn="ctr">
              <a:lnSpc>
                <a:spcPct val="107000"/>
              </a:lnSpc>
              <a:spcBef>
                <a:spcPts val="0"/>
              </a:spcBef>
              <a:spcAft>
                <a:spcPts val="0"/>
              </a:spcAft>
            </a:pPr>
            <a:r>
              <a:rPr lang="en-US" sz="2600" dirty="0">
                <a:latin typeface="Times New Roman" panose="02020603050405020304" pitchFamily="18" charset="0"/>
                <a:ea typeface="Calibri" panose="020F0502020204030204" pitchFamily="34" charset="0"/>
                <a:cs typeface="Times New Roman" panose="02020603050405020304" pitchFamily="18" charset="0"/>
              </a:rPr>
              <a:t>“T</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he point of a dramatic show, which is used as a vehicle of social criticism, is to involve an audience, to show them wherein their guilt lies.”</a:t>
            </a:r>
          </a:p>
          <a:p>
            <a:pPr marL="0" marR="0" algn="ctr">
              <a:lnSpc>
                <a:spcPct val="107000"/>
              </a:lnSpc>
              <a:spcBef>
                <a:spcPts val="0"/>
              </a:spcBef>
              <a:spcAft>
                <a:spcPts val="0"/>
              </a:spcAft>
            </a:pP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dirty="0">
                <a:effectLst/>
                <a:latin typeface="Times New Roman" panose="02020603050405020304" pitchFamily="18" charset="0"/>
                <a:ea typeface="Calibri" panose="020F0502020204030204" pitchFamily="34" charset="0"/>
                <a:cs typeface="Times New Roman" panose="02020603050405020304" pitchFamily="18" charset="0"/>
              </a:rPr>
              <a:t>-Serling, interviewed by Bernie Harrison (1968)</a:t>
            </a:r>
            <a:endParaRPr lang="en-US" sz="26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4" name="TextBox 183"/>
          <p:cNvSpPr txBox="1"/>
          <p:nvPr/>
        </p:nvSpPr>
        <p:spPr>
          <a:xfrm>
            <a:off x="18259609" y="5203754"/>
            <a:ext cx="8477501" cy="8430769"/>
          </a:xfrm>
          <a:prstGeom prst="rect">
            <a:avLst/>
          </a:prstGeom>
          <a:noFill/>
        </p:spPr>
        <p:txBody>
          <a:bodyPr wrap="square" rtlCol="0">
            <a:spAutoFit/>
          </a:bodyPr>
          <a:lstStyle/>
          <a:p>
            <a:pPr marL="0" marR="0" algn="ctr">
              <a:lnSpc>
                <a:spcPct val="107000"/>
              </a:lnSpc>
              <a:spcBef>
                <a:spcPts val="0"/>
              </a:spcBef>
              <a:spcAft>
                <a:spcPts val="0"/>
              </a:spcAft>
            </a:pPr>
            <a:r>
              <a:rPr lang="en-US" sz="2600" dirty="0">
                <a:latin typeface="Times New Roman" panose="02020603050405020304" pitchFamily="18" charset="0"/>
                <a:ea typeface="Calibri" panose="020F0502020204030204" pitchFamily="34" charset="0"/>
                <a:cs typeface="Times New Roman" panose="02020603050405020304" pitchFamily="18" charset="0"/>
              </a:rPr>
              <a:t>“ʻ</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You tricked me, Hangman!’ I shouted then. “That your scaffold was built for other men. And I no henchman of yours,” I cried, “You lied to me, Hangman, foully lied!”</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Then a twinkle grew in his buckshot eye: “Lied to you? Tricked you?” he said, “Not I. For I answered straight and I told you true: The scaffold was raised for none but you.</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endParaRPr lang="en-US" sz="2600" dirty="0">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2600" dirty="0">
                <a:latin typeface="Times New Roman" panose="02020603050405020304" pitchFamily="18" charset="0"/>
                <a:ea typeface="Calibri" panose="020F0502020204030204" pitchFamily="34" charset="0"/>
                <a:cs typeface="Times New Roman" panose="02020603050405020304" pitchFamily="18" charset="0"/>
              </a:rPr>
              <a:t>“</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For who has served me more faithfully than you with your coward’s hope?” said he, “And where are the others that might have stood side by your side in the common good?”</a:t>
            </a:r>
          </a:p>
          <a:p>
            <a:pPr marL="0" marR="0" algn="ctr">
              <a:lnSpc>
                <a:spcPct val="107000"/>
              </a:lnSpc>
              <a:spcBef>
                <a:spcPts val="0"/>
              </a:spcBef>
              <a:spcAft>
                <a:spcPts val="0"/>
              </a:spcAft>
            </a:pP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2600" dirty="0">
                <a:latin typeface="Times New Roman" panose="02020603050405020304" pitchFamily="18" charset="0"/>
                <a:ea typeface="Calibri" panose="020F0502020204030204" pitchFamily="34" charset="0"/>
              </a:rPr>
              <a:t>“</a:t>
            </a:r>
            <a:r>
              <a:rPr lang="en-US" sz="2600" dirty="0">
                <a:effectLst/>
                <a:latin typeface="Times New Roman" panose="02020603050405020304" pitchFamily="18" charset="0"/>
                <a:ea typeface="Calibri" panose="020F0502020204030204" pitchFamily="34" charset="0"/>
              </a:rPr>
              <a:t>Dead,” I whispered; and amiably “Murdered,” the Hangman corrected me; “First the alien, then the Jew... I did no more than you let me do.”</a:t>
            </a:r>
          </a:p>
          <a:p>
            <a:pPr algn="ctr"/>
            <a:endParaRPr lang="en-US" sz="2600" dirty="0">
              <a:latin typeface="Times New Roman" panose="02020603050405020304" pitchFamily="18" charset="0"/>
              <a:ea typeface="Calibri" panose="020F0502020204030204" pitchFamily="34" charset="0"/>
            </a:endParaRPr>
          </a:p>
          <a:p>
            <a:pPr algn="ctr"/>
            <a:r>
              <a:rPr lang="en-US" sz="2600" dirty="0">
                <a:effectLst/>
                <a:latin typeface="Times New Roman" panose="02020603050405020304" pitchFamily="18" charset="0"/>
                <a:ea typeface="Calibri" panose="020F0502020204030204" pitchFamily="34" charset="0"/>
              </a:rPr>
              <a:t> Beneath the beam that blocked the sky, none had stood so alone as I - and the Hangman strapped me, and no voice there cried “Stay</a:t>
            </a:r>
            <a:r>
              <a:rPr lang="en-US" sz="2600" dirty="0">
                <a:latin typeface="Times New Roman" panose="02020603050405020304" pitchFamily="18" charset="0"/>
                <a:ea typeface="Calibri" panose="020F0502020204030204" pitchFamily="34" charset="0"/>
              </a:rPr>
              <a:t>”</a:t>
            </a:r>
            <a:r>
              <a:rPr lang="en-US" sz="2600" dirty="0">
                <a:effectLst/>
                <a:latin typeface="Times New Roman" panose="02020603050405020304" pitchFamily="18" charset="0"/>
                <a:ea typeface="Calibri" panose="020F0502020204030204" pitchFamily="34" charset="0"/>
              </a:rPr>
              <a:t> for me in the empty square.” </a:t>
            </a:r>
          </a:p>
          <a:p>
            <a:pPr algn="ctr"/>
            <a:r>
              <a:rPr lang="en-US" sz="2600" b="1" dirty="0">
                <a:effectLst/>
                <a:latin typeface="Times New Roman" panose="02020603050405020304" pitchFamily="18" charset="0"/>
                <a:ea typeface="Calibri" panose="020F0502020204030204" pitchFamily="34" charset="0"/>
              </a:rPr>
              <a:t>-Ogden,  excerpt from “The Hangman” (1954)</a:t>
            </a:r>
            <a:endParaRPr lang="en-US" sz="2600" b="1" dirty="0">
              <a:latin typeface="Times New Roman"/>
              <a:cs typeface="Times New Roman"/>
            </a:endParaRPr>
          </a:p>
        </p:txBody>
      </p:sp>
      <p:sp>
        <p:nvSpPr>
          <p:cNvPr id="187" name="TextBox 186"/>
          <p:cNvSpPr txBox="1"/>
          <p:nvPr/>
        </p:nvSpPr>
        <p:spPr>
          <a:xfrm>
            <a:off x="11747803" y="26415377"/>
            <a:ext cx="303933" cy="369332"/>
          </a:xfrm>
          <a:prstGeom prst="rect">
            <a:avLst/>
          </a:prstGeom>
          <a:noFill/>
        </p:spPr>
        <p:txBody>
          <a:bodyPr wrap="square" rtlCol="0">
            <a:spAutoFit/>
          </a:bodyPr>
          <a:lstStyle/>
          <a:p>
            <a:pPr algn="just"/>
            <a:r>
              <a:rPr lang="en-US" sz="1800" b="1" dirty="0">
                <a:solidFill>
                  <a:schemeClr val="bg1"/>
                </a:solidFill>
                <a:latin typeface="Garamond"/>
                <a:cs typeface="Garamond"/>
              </a:rPr>
              <a:t>C</a:t>
            </a:r>
          </a:p>
        </p:txBody>
      </p:sp>
      <p:sp>
        <p:nvSpPr>
          <p:cNvPr id="188" name="TextBox 187"/>
          <p:cNvSpPr txBox="1"/>
          <p:nvPr/>
        </p:nvSpPr>
        <p:spPr>
          <a:xfrm>
            <a:off x="13991911" y="24248203"/>
            <a:ext cx="303933" cy="369332"/>
          </a:xfrm>
          <a:prstGeom prst="rect">
            <a:avLst/>
          </a:prstGeom>
          <a:noFill/>
        </p:spPr>
        <p:txBody>
          <a:bodyPr wrap="square" rtlCol="0">
            <a:spAutoFit/>
          </a:bodyPr>
          <a:lstStyle/>
          <a:p>
            <a:pPr algn="just"/>
            <a:r>
              <a:rPr lang="en-US" sz="1800" b="1" dirty="0">
                <a:solidFill>
                  <a:srgbClr val="FFFFFF"/>
                </a:solidFill>
                <a:latin typeface="Garamond"/>
                <a:cs typeface="Garamond"/>
              </a:rPr>
              <a:t>B</a:t>
            </a:r>
          </a:p>
        </p:txBody>
      </p:sp>
      <p:sp>
        <p:nvSpPr>
          <p:cNvPr id="189" name="TextBox 188"/>
          <p:cNvSpPr txBox="1"/>
          <p:nvPr/>
        </p:nvSpPr>
        <p:spPr>
          <a:xfrm>
            <a:off x="11747803" y="24248203"/>
            <a:ext cx="303933" cy="369332"/>
          </a:xfrm>
          <a:prstGeom prst="rect">
            <a:avLst/>
          </a:prstGeom>
          <a:noFill/>
        </p:spPr>
        <p:txBody>
          <a:bodyPr wrap="square" rtlCol="0">
            <a:spAutoFit/>
          </a:bodyPr>
          <a:lstStyle/>
          <a:p>
            <a:pPr algn="just"/>
            <a:r>
              <a:rPr lang="en-US" sz="1800" b="1" dirty="0">
                <a:solidFill>
                  <a:srgbClr val="FFFFFF"/>
                </a:solidFill>
                <a:latin typeface="Garamond"/>
                <a:cs typeface="Garamond"/>
              </a:rPr>
              <a:t>A</a:t>
            </a:r>
          </a:p>
        </p:txBody>
      </p:sp>
      <p:sp>
        <p:nvSpPr>
          <p:cNvPr id="195" name="Rectangle 194"/>
          <p:cNvSpPr/>
          <p:nvPr/>
        </p:nvSpPr>
        <p:spPr>
          <a:xfrm>
            <a:off x="23101776" y="21465010"/>
            <a:ext cx="6966776" cy="492443"/>
          </a:xfrm>
          <a:prstGeom prst="rect">
            <a:avLst/>
          </a:prstGeom>
        </p:spPr>
        <p:txBody>
          <a:bodyPr wrap="square">
            <a:spAutoFit/>
          </a:bodyPr>
          <a:lstStyle/>
          <a:p>
            <a:pPr lvl="0" algn="ctr" defTabSz="457200"/>
            <a:r>
              <a:rPr lang="en-US" sz="2600" b="1" dirty="0">
                <a:solidFill>
                  <a:prstClr val="black"/>
                </a:solidFill>
                <a:latin typeface="Times New Roman"/>
                <a:cs typeface="Times New Roman"/>
              </a:rPr>
              <a:t>“Flag-Raising,” </a:t>
            </a:r>
            <a:r>
              <a:rPr lang="en-US" sz="2600" b="1" i="1" dirty="0">
                <a:solidFill>
                  <a:prstClr val="black"/>
                </a:solidFill>
                <a:latin typeface="Times New Roman"/>
                <a:cs typeface="Times New Roman"/>
              </a:rPr>
              <a:t>Birmingham News </a:t>
            </a:r>
            <a:r>
              <a:rPr lang="en-US" sz="2600" b="1" dirty="0">
                <a:solidFill>
                  <a:prstClr val="black"/>
                </a:solidFill>
                <a:latin typeface="Times New Roman"/>
                <a:cs typeface="Times New Roman"/>
              </a:rPr>
              <a:t>(1969)</a:t>
            </a:r>
          </a:p>
        </p:txBody>
      </p:sp>
      <p:sp>
        <p:nvSpPr>
          <p:cNvPr id="200" name="Rectangle 199"/>
          <p:cNvSpPr/>
          <p:nvPr/>
        </p:nvSpPr>
        <p:spPr>
          <a:xfrm>
            <a:off x="14029195" y="21474277"/>
            <a:ext cx="8017543" cy="492443"/>
          </a:xfrm>
          <a:prstGeom prst="rect">
            <a:avLst/>
          </a:prstGeom>
        </p:spPr>
        <p:txBody>
          <a:bodyPr wrap="square">
            <a:spAutoFit/>
          </a:bodyPr>
          <a:lstStyle/>
          <a:p>
            <a:pPr algn="just"/>
            <a:r>
              <a:rPr lang="en-US" sz="2600" b="1" dirty="0">
                <a:solidFill>
                  <a:prstClr val="black"/>
                </a:solidFill>
                <a:latin typeface="Times New Roman"/>
                <a:cs typeface="Times New Roman"/>
              </a:rPr>
              <a:t>“The True Story of Aladdin,” </a:t>
            </a:r>
            <a:r>
              <a:rPr lang="en-US" sz="2600" b="1" i="1" dirty="0">
                <a:solidFill>
                  <a:prstClr val="black"/>
                </a:solidFill>
                <a:latin typeface="Times New Roman"/>
                <a:cs typeface="Times New Roman"/>
              </a:rPr>
              <a:t>Chicago Tribune </a:t>
            </a:r>
            <a:r>
              <a:rPr lang="en-US" sz="2600" b="1" dirty="0">
                <a:solidFill>
                  <a:prstClr val="black"/>
                </a:solidFill>
                <a:latin typeface="Times New Roman"/>
                <a:cs typeface="Times New Roman"/>
              </a:rPr>
              <a:t>(1945)</a:t>
            </a:r>
          </a:p>
        </p:txBody>
      </p:sp>
      <p:sp>
        <p:nvSpPr>
          <p:cNvPr id="208" name="TextBox 207"/>
          <p:cNvSpPr txBox="1"/>
          <p:nvPr/>
        </p:nvSpPr>
        <p:spPr>
          <a:xfrm>
            <a:off x="23901966" y="23308860"/>
            <a:ext cx="8769776" cy="2211824"/>
          </a:xfrm>
          <a:prstGeom prst="rect">
            <a:avLst/>
          </a:prstGeom>
          <a:noFill/>
        </p:spPr>
        <p:txBody>
          <a:bodyPr wrap="square" rtlCol="0">
            <a:spAutoFit/>
          </a:bodyPr>
          <a:lstStyle/>
          <a:p>
            <a:pPr marL="0" marR="0" algn="ctr">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A sickness known as hate- not a virus, not a microbe, not a germ- but a sickness, nonetheless. Highly contagious, deadly in its effects. Don’t look for it in the Twilight Zone, look for it in the mirror. Look for it before the light goes out altogether.” </a:t>
            </a:r>
          </a:p>
          <a:p>
            <a:pPr marL="0" marR="0" algn="ctr">
              <a:lnSpc>
                <a:spcPct val="107000"/>
              </a:lnSpc>
              <a:spcBef>
                <a:spcPts val="0"/>
              </a:spcBef>
              <a:spcAft>
                <a:spcPts val="0"/>
              </a:spcAft>
            </a:pPr>
            <a:r>
              <a:rPr lang="en-US" sz="2600" b="1" dirty="0">
                <a:effectLst/>
                <a:latin typeface="Times New Roman" panose="02020603050405020304" pitchFamily="18" charset="0"/>
                <a:ea typeface="Calibri" panose="020F0502020204030204" pitchFamily="34" charset="0"/>
                <a:cs typeface="Times New Roman" panose="02020603050405020304" pitchFamily="18" charset="0"/>
              </a:rPr>
              <a:t>-Serling, “I Am the Night, Color Me Black” (1964)</a:t>
            </a:r>
            <a:endParaRPr lang="en-US" sz="26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2" name="Rectangle 211"/>
          <p:cNvSpPr/>
          <p:nvPr/>
        </p:nvSpPr>
        <p:spPr>
          <a:xfrm>
            <a:off x="26067966" y="23016368"/>
            <a:ext cx="21945600" cy="261610"/>
          </a:xfrm>
          <a:prstGeom prst="rect">
            <a:avLst/>
          </a:prstGeom>
        </p:spPr>
        <p:txBody>
          <a:bodyPr>
            <a:spAutoFit/>
          </a:bodyPr>
          <a:lstStyle/>
          <a:p>
            <a:r>
              <a:rPr lang="en-US" sz="1100" dirty="0">
                <a:solidFill>
                  <a:prstClr val="black"/>
                </a:solidFill>
                <a:latin typeface="Lucida Grande"/>
                <a:cs typeface="Lucida Grande"/>
              </a:rPr>
              <a:t> </a:t>
            </a:r>
            <a:endParaRPr lang="en-US" dirty="0"/>
          </a:p>
        </p:txBody>
      </p:sp>
      <p:pic>
        <p:nvPicPr>
          <p:cNvPr id="84" name="Picture 83">
            <a:extLst>
              <a:ext uri="{FF2B5EF4-FFF2-40B4-BE49-F238E27FC236}">
                <a16:creationId xmlns:a16="http://schemas.microsoft.com/office/drawing/2014/main" id="{5C473ADE-4544-42C8-A7AB-7B13F2C2D72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2200276" y="13963065"/>
            <a:ext cx="8769776" cy="7254862"/>
          </a:xfrm>
          <a:prstGeom prst="rect">
            <a:avLst/>
          </a:prstGeom>
          <a:noFill/>
          <a:ln>
            <a:noFill/>
          </a:ln>
        </p:spPr>
      </p:pic>
      <p:sp>
        <p:nvSpPr>
          <p:cNvPr id="230" name="Rectangle 229"/>
          <p:cNvSpPr/>
          <p:nvPr/>
        </p:nvSpPr>
        <p:spPr>
          <a:xfrm>
            <a:off x="12795197" y="5814461"/>
            <a:ext cx="184731" cy="369332"/>
          </a:xfrm>
          <a:prstGeom prst="rect">
            <a:avLst/>
          </a:prstGeom>
        </p:spPr>
        <p:txBody>
          <a:bodyPr wrap="none">
            <a:spAutoFit/>
          </a:bodyPr>
          <a:lstStyle/>
          <a:p>
            <a:pPr lvl="0" algn="just"/>
            <a:endParaRPr lang="en-US" sz="1800" b="1" dirty="0">
              <a:solidFill>
                <a:prstClr val="black"/>
              </a:solidFill>
              <a:latin typeface="Garamond"/>
              <a:cs typeface="Garamond"/>
            </a:endParaRPr>
          </a:p>
        </p:txBody>
      </p:sp>
      <p:pic>
        <p:nvPicPr>
          <p:cNvPr id="85" name="Picture 84" descr="News Art, 3 - jaginsburg.com">
            <a:extLst>
              <a:ext uri="{FF2B5EF4-FFF2-40B4-BE49-F238E27FC236}">
                <a16:creationId xmlns:a16="http://schemas.microsoft.com/office/drawing/2014/main" id="{58AC3CE7-43F6-492F-BD2C-0AEB78AD9306}"/>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4855055" y="14302057"/>
            <a:ext cx="6219160" cy="6911104"/>
          </a:xfrm>
          <a:prstGeom prst="rect">
            <a:avLst/>
          </a:prstGeom>
          <a:noFill/>
          <a:ln>
            <a:noFill/>
          </a:ln>
        </p:spPr>
      </p:pic>
      <p:pic>
        <p:nvPicPr>
          <p:cNvPr id="86" name="Picture 85">
            <a:extLst>
              <a:ext uri="{FF2B5EF4-FFF2-40B4-BE49-F238E27FC236}">
                <a16:creationId xmlns:a16="http://schemas.microsoft.com/office/drawing/2014/main" id="{B9E1A87B-3013-48A9-923E-6596427231BA}"/>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779519" y="6291874"/>
            <a:ext cx="4704896" cy="6065128"/>
          </a:xfrm>
          <a:prstGeom prst="rect">
            <a:avLst/>
          </a:prstGeom>
          <a:noFill/>
          <a:ln>
            <a:noFill/>
          </a:ln>
        </p:spPr>
      </p:pic>
      <p:pic>
        <p:nvPicPr>
          <p:cNvPr id="87" name="Picture 86">
            <a:extLst>
              <a:ext uri="{FF2B5EF4-FFF2-40B4-BE49-F238E27FC236}">
                <a16:creationId xmlns:a16="http://schemas.microsoft.com/office/drawing/2014/main" id="{5BDDBC75-921A-4E2D-9B3D-98D44C28F078}"/>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073737" y="6291875"/>
            <a:ext cx="4877319" cy="6065128"/>
          </a:xfrm>
          <a:prstGeom prst="rect">
            <a:avLst/>
          </a:prstGeom>
          <a:noFill/>
          <a:ln>
            <a:noFill/>
          </a:ln>
        </p:spPr>
      </p:pic>
      <p:pic>
        <p:nvPicPr>
          <p:cNvPr id="88" name="Picture 87">
            <a:extLst>
              <a:ext uri="{FF2B5EF4-FFF2-40B4-BE49-F238E27FC236}">
                <a16:creationId xmlns:a16="http://schemas.microsoft.com/office/drawing/2014/main" id="{0EE5B9D1-B87E-47CB-9968-19CEB53010CC}"/>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630194" y="26031896"/>
            <a:ext cx="5003546" cy="5688255"/>
          </a:xfrm>
          <a:prstGeom prst="rect">
            <a:avLst/>
          </a:prstGeom>
          <a:noFill/>
          <a:ln>
            <a:noFill/>
          </a:ln>
        </p:spPr>
      </p:pic>
      <p:pic>
        <p:nvPicPr>
          <p:cNvPr id="89" name="Picture 88">
            <a:extLst>
              <a:ext uri="{FF2B5EF4-FFF2-40B4-BE49-F238E27FC236}">
                <a16:creationId xmlns:a16="http://schemas.microsoft.com/office/drawing/2014/main" id="{92C61600-757B-425D-87E3-3912A081671C}"/>
              </a:ext>
            </a:extLs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8069953" y="26007237"/>
            <a:ext cx="4537289" cy="5671312"/>
          </a:xfrm>
          <a:prstGeom prst="rect">
            <a:avLst/>
          </a:prstGeom>
          <a:noFill/>
          <a:ln>
            <a:noFill/>
          </a:ln>
        </p:spPr>
      </p:pic>
      <p:sp>
        <p:nvSpPr>
          <p:cNvPr id="7" name="TextBox 6">
            <a:extLst>
              <a:ext uri="{FF2B5EF4-FFF2-40B4-BE49-F238E27FC236}">
                <a16:creationId xmlns:a16="http://schemas.microsoft.com/office/drawing/2014/main" id="{719079E7-E71F-4279-A4A6-900E437DF4A3}"/>
              </a:ext>
            </a:extLst>
          </p:cNvPr>
          <p:cNvSpPr txBox="1"/>
          <p:nvPr/>
        </p:nvSpPr>
        <p:spPr>
          <a:xfrm>
            <a:off x="19136973" y="27364431"/>
            <a:ext cx="7929606" cy="2492990"/>
          </a:xfrm>
          <a:prstGeom prst="rect">
            <a:avLst/>
          </a:prstGeom>
          <a:noFill/>
        </p:spPr>
        <p:txBody>
          <a:bodyPr wrap="square" rtlCol="0">
            <a:spAutoFit/>
          </a:bodyPr>
          <a:lstStyle/>
          <a:p>
            <a:pPr algn="ctr"/>
            <a:r>
              <a:rPr lang="en-US" sz="2600" dirty="0">
                <a:latin typeface="Times New Roman" panose="02020603050405020304" pitchFamily="18" charset="0"/>
                <a:cs typeface="Times New Roman" panose="02020603050405020304" pitchFamily="18" charset="0"/>
              </a:rPr>
              <a:t>“They chopped it up like a roomful of butchers at work on a steer.”</a:t>
            </a:r>
          </a:p>
          <a:p>
            <a:pPr algn="ctr"/>
            <a:r>
              <a:rPr lang="en-US" sz="2600" b="1" dirty="0">
                <a:latin typeface="Times New Roman" panose="02020603050405020304" pitchFamily="18" charset="0"/>
                <a:cs typeface="Times New Roman" panose="02020603050405020304" pitchFamily="18" charset="0"/>
              </a:rPr>
              <a:t>-Serling, on the process of submitting his script to his sponsors for censorship in Stanyard’s </a:t>
            </a:r>
            <a:r>
              <a:rPr lang="en-US" sz="2600" b="1" i="1" dirty="0">
                <a:latin typeface="Times New Roman" panose="02020603050405020304" pitchFamily="18" charset="0"/>
                <a:cs typeface="Times New Roman" panose="02020603050405020304" pitchFamily="18" charset="0"/>
              </a:rPr>
              <a:t>Dimensions Behind the Twilight Zone: A Backstage Tribute to Television’s Groundbreaking Series</a:t>
            </a:r>
          </a:p>
        </p:txBody>
      </p:sp>
    </p:spTree>
    <p:extLst>
      <p:ext uri="{BB962C8B-B14F-4D97-AF65-F5344CB8AC3E}">
        <p14:creationId xmlns:p14="http://schemas.microsoft.com/office/powerpoint/2010/main" val="32477086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23699</TotalTime>
  <Words>1238</Words>
  <Application>Microsoft Office PowerPoint</Application>
  <PresentationFormat>Custom</PresentationFormat>
  <Paragraphs>78</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Garamond</vt:lpstr>
      <vt:lpstr>Lucida Grande</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Montalvo</dc:creator>
  <cp:lastModifiedBy>Madelynn Hobson</cp:lastModifiedBy>
  <cp:revision>368</cp:revision>
  <dcterms:created xsi:type="dcterms:W3CDTF">2013-10-19T16:33:22Z</dcterms:created>
  <dcterms:modified xsi:type="dcterms:W3CDTF">2021-03-16T03:26:23Z</dcterms:modified>
</cp:coreProperties>
</file>