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0729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2072950" algn="l" defTabSz="20729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4145900" algn="l" defTabSz="20729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6218851" algn="l" defTabSz="20729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8291797" algn="l" defTabSz="20729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0364750" algn="l" defTabSz="20729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2437701" algn="l" defTabSz="20729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14510647" algn="l" defTabSz="20729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16583601" algn="l" defTabSz="20729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77466" latinLnBrk="0">
      <a:defRPr sz="1300">
        <a:latin typeface="+mn-lt"/>
        <a:ea typeface="+mn-ea"/>
        <a:cs typeface="+mn-cs"/>
        <a:sym typeface="Calibri"/>
      </a:defRPr>
    </a:lvl1pPr>
    <a:lvl2pPr indent="228600" defTabSz="477466" latinLnBrk="0">
      <a:defRPr sz="1300">
        <a:latin typeface="+mn-lt"/>
        <a:ea typeface="+mn-ea"/>
        <a:cs typeface="+mn-cs"/>
        <a:sym typeface="Calibri"/>
      </a:defRPr>
    </a:lvl2pPr>
    <a:lvl3pPr indent="457200" defTabSz="477466" latinLnBrk="0">
      <a:defRPr sz="1300">
        <a:latin typeface="+mn-lt"/>
        <a:ea typeface="+mn-ea"/>
        <a:cs typeface="+mn-cs"/>
        <a:sym typeface="Calibri"/>
      </a:defRPr>
    </a:lvl3pPr>
    <a:lvl4pPr indent="685800" defTabSz="477466" latinLnBrk="0">
      <a:defRPr sz="1300">
        <a:latin typeface="+mn-lt"/>
        <a:ea typeface="+mn-ea"/>
        <a:cs typeface="+mn-cs"/>
        <a:sym typeface="Calibri"/>
      </a:defRPr>
    </a:lvl4pPr>
    <a:lvl5pPr indent="914400" defTabSz="477466" latinLnBrk="0">
      <a:defRPr sz="1300">
        <a:latin typeface="+mn-lt"/>
        <a:ea typeface="+mn-ea"/>
        <a:cs typeface="+mn-cs"/>
        <a:sym typeface="Calibri"/>
      </a:defRPr>
    </a:lvl5pPr>
    <a:lvl6pPr indent="1143000" defTabSz="477466" latinLnBrk="0">
      <a:defRPr sz="1300">
        <a:latin typeface="+mn-lt"/>
        <a:ea typeface="+mn-ea"/>
        <a:cs typeface="+mn-cs"/>
        <a:sym typeface="Calibri"/>
      </a:defRPr>
    </a:lvl6pPr>
    <a:lvl7pPr indent="1371600" defTabSz="477466" latinLnBrk="0">
      <a:defRPr sz="1300">
        <a:latin typeface="+mn-lt"/>
        <a:ea typeface="+mn-ea"/>
        <a:cs typeface="+mn-cs"/>
        <a:sym typeface="Calibri"/>
      </a:defRPr>
    </a:lvl7pPr>
    <a:lvl8pPr indent="1600200" defTabSz="477466" latinLnBrk="0">
      <a:defRPr sz="1300">
        <a:latin typeface="+mn-lt"/>
        <a:ea typeface="+mn-ea"/>
        <a:cs typeface="+mn-cs"/>
        <a:sym typeface="Calibri"/>
      </a:defRPr>
    </a:lvl8pPr>
    <a:lvl9pPr indent="1828800" defTabSz="477466" latinLnBrk="0">
      <a:defRPr sz="13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291840" y="10226046"/>
            <a:ext cx="37307522" cy="705612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83680" y="18653763"/>
            <a:ext cx="30723840" cy="841248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07295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41459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6218851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8291797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3467103" y="21153124"/>
            <a:ext cx="37307522" cy="6537961"/>
          </a:xfrm>
          <a:prstGeom prst="rect">
            <a:avLst/>
          </a:prstGeo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67103" y="13952230"/>
            <a:ext cx="37307522" cy="72009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100"/>
              </a:spcBef>
              <a:buSzTx/>
              <a:buFontTx/>
              <a:buNone/>
              <a:defRPr sz="9100">
                <a:solidFill>
                  <a:srgbClr val="888888"/>
                </a:solidFill>
              </a:defRPr>
            </a:lvl1pPr>
            <a:lvl2pPr marL="0" indent="2072950">
              <a:spcBef>
                <a:spcPts val="2100"/>
              </a:spcBef>
              <a:buSzTx/>
              <a:buFontTx/>
              <a:buNone/>
              <a:defRPr sz="9100">
                <a:solidFill>
                  <a:srgbClr val="888888"/>
                </a:solidFill>
              </a:defRPr>
            </a:lvl2pPr>
            <a:lvl3pPr marL="0" indent="4145900">
              <a:spcBef>
                <a:spcPts val="2100"/>
              </a:spcBef>
              <a:buSzTx/>
              <a:buFontTx/>
              <a:buNone/>
              <a:defRPr sz="9100">
                <a:solidFill>
                  <a:srgbClr val="888888"/>
                </a:solidFill>
              </a:defRPr>
            </a:lvl3pPr>
            <a:lvl4pPr marL="0" indent="6218851">
              <a:spcBef>
                <a:spcPts val="2100"/>
              </a:spcBef>
              <a:buSzTx/>
              <a:buFontTx/>
              <a:buNone/>
              <a:defRPr sz="9100">
                <a:solidFill>
                  <a:srgbClr val="888888"/>
                </a:solidFill>
              </a:defRPr>
            </a:lvl4pPr>
            <a:lvl5pPr marL="0" indent="8291797">
              <a:spcBef>
                <a:spcPts val="2100"/>
              </a:spcBef>
              <a:buSzTx/>
              <a:buFontTx/>
              <a:buNone/>
              <a:defRPr sz="91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94560" y="7680970"/>
            <a:ext cx="19385281" cy="21724622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 sz="12800"/>
            </a:lvl1pPr>
            <a:lvl2pPr marL="3594378" indent="-1521431">
              <a:spcBef>
                <a:spcPts val="3000"/>
              </a:spcBef>
              <a:defRPr sz="12800"/>
            </a:lvl2pPr>
            <a:lvl3pPr marL="5603795" indent="-1457896">
              <a:spcBef>
                <a:spcPts val="3000"/>
              </a:spcBef>
              <a:defRPr sz="12800"/>
            </a:lvl3pPr>
            <a:lvl4pPr marL="7836760" indent="-1617909">
              <a:spcBef>
                <a:spcPts val="3000"/>
              </a:spcBef>
              <a:defRPr sz="12800"/>
            </a:lvl4pPr>
            <a:lvl5pPr marL="9909711" indent="-1617909">
              <a:spcBef>
                <a:spcPts val="3000"/>
              </a:spcBef>
              <a:defRPr sz="1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94563" y="7368544"/>
            <a:ext cx="19392905" cy="307086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600"/>
              </a:spcBef>
              <a:buSzTx/>
              <a:buFontTx/>
              <a:buNone/>
              <a:defRPr sz="10900" b="1"/>
            </a:lvl1pPr>
            <a:lvl2pPr marL="0" indent="2072950">
              <a:spcBef>
                <a:spcPts val="2600"/>
              </a:spcBef>
              <a:buSzTx/>
              <a:buFontTx/>
              <a:buNone/>
              <a:defRPr sz="10900" b="1"/>
            </a:lvl2pPr>
            <a:lvl3pPr marL="0" indent="4145900">
              <a:spcBef>
                <a:spcPts val="2600"/>
              </a:spcBef>
              <a:buSzTx/>
              <a:buFontTx/>
              <a:buNone/>
              <a:defRPr sz="10900" b="1"/>
            </a:lvl3pPr>
            <a:lvl4pPr marL="0" indent="6218851">
              <a:spcBef>
                <a:spcPts val="2600"/>
              </a:spcBef>
              <a:buSzTx/>
              <a:buFontTx/>
              <a:buNone/>
              <a:defRPr sz="10900" b="1"/>
            </a:lvl4pPr>
            <a:lvl5pPr marL="0" indent="8291797">
              <a:spcBef>
                <a:spcPts val="2600"/>
              </a:spcBef>
              <a:buSzTx/>
              <a:buFontTx/>
              <a:buNone/>
              <a:defRPr sz="109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22296127" y="7368543"/>
            <a:ext cx="19400521" cy="3070861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2600"/>
              </a:spcBef>
              <a:buSzTx/>
              <a:buFontTx/>
              <a:buNone/>
              <a:defRPr sz="109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2194571" y="1310639"/>
            <a:ext cx="14439904" cy="5577842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17160239" y="1310653"/>
            <a:ext cx="24536401" cy="2809494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2194571" y="6888489"/>
            <a:ext cx="14439904" cy="2251710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500"/>
              </a:spcBef>
              <a:buSzTx/>
              <a:buFontTx/>
              <a:buNone/>
              <a:defRPr sz="63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602982" y="23042880"/>
            <a:ext cx="26334722" cy="2720344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8602982" y="2941321"/>
            <a:ext cx="26334722" cy="197510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02982" y="25763227"/>
            <a:ext cx="26334722" cy="3863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500"/>
              </a:spcBef>
              <a:buSzTx/>
              <a:buFontTx/>
              <a:buNone/>
              <a:defRPr sz="6300"/>
            </a:lvl1pPr>
            <a:lvl2pPr marL="0" indent="2072950">
              <a:spcBef>
                <a:spcPts val="1500"/>
              </a:spcBef>
              <a:buSzTx/>
              <a:buFontTx/>
              <a:buNone/>
              <a:defRPr sz="6300"/>
            </a:lvl2pPr>
            <a:lvl3pPr marL="0" indent="4145900">
              <a:spcBef>
                <a:spcPts val="1500"/>
              </a:spcBef>
              <a:buSzTx/>
              <a:buFontTx/>
              <a:buNone/>
              <a:defRPr sz="6300"/>
            </a:lvl3pPr>
            <a:lvl4pPr marL="0" indent="6218851">
              <a:spcBef>
                <a:spcPts val="1500"/>
              </a:spcBef>
              <a:buSzTx/>
              <a:buFontTx/>
              <a:buNone/>
              <a:defRPr sz="6300"/>
            </a:lvl4pPr>
            <a:lvl5pPr marL="0" indent="8291797">
              <a:spcBef>
                <a:spcPts val="1500"/>
              </a:spcBef>
              <a:buSzTx/>
              <a:buFontTx/>
              <a:buNone/>
              <a:defRPr sz="6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194560" y="1318261"/>
            <a:ext cx="39502079" cy="548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7295" tIns="207295" rIns="207295" bIns="20729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194560" y="7680970"/>
            <a:ext cx="39502079" cy="21724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7295" tIns="207295" rIns="207295" bIns="207295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0561301" y="30831117"/>
            <a:ext cx="1135340" cy="1111330"/>
          </a:xfrm>
          <a:prstGeom prst="rect">
            <a:avLst/>
          </a:prstGeom>
          <a:ln w="12700">
            <a:miter lim="400000"/>
          </a:ln>
        </p:spPr>
        <p:txBody>
          <a:bodyPr wrap="none" lIns="207295" tIns="207295" rIns="207295" bIns="207295" anchor="ctr">
            <a:spAutoFit/>
          </a:bodyPr>
          <a:lstStyle>
            <a:lvl1pPr algn="r">
              <a:defRPr sz="55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554711" marR="0" indent="-1554711" algn="l" defTabSz="207295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 typeface="Arial"/>
        <a:buChar char="•"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3540611" marR="0" indent="-1467664" algn="l" defTabSz="207295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 typeface="Arial"/>
        <a:buChar char="–"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5524694" marR="0" indent="-1378794" algn="l" defTabSz="207295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 typeface="Arial"/>
        <a:buChar char="•"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7870373" marR="0" indent="-1651523" algn="l" defTabSz="207295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 typeface="Arial"/>
        <a:buChar char="–"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9943324" marR="0" indent="-1651523" algn="l" defTabSz="207295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 typeface="Arial"/>
        <a:buChar char="»"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2016274" marR="0" indent="-1651523" algn="l" defTabSz="207295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 typeface="Arial"/>
        <a:buChar char="•"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4089223" marR="0" indent="-1651522" algn="l" defTabSz="207295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 typeface="Arial"/>
        <a:buChar char="•"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6162173" marR="0" indent="-1651523" algn="l" defTabSz="207295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 typeface="Arial"/>
        <a:buChar char="•"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18235122" marR="0" indent="-1651522" algn="l" defTabSz="2072950" rtl="0" latinLnBrk="0">
        <a:lnSpc>
          <a:spcPct val="100000"/>
        </a:lnSpc>
        <a:spcBef>
          <a:spcPts val="3400"/>
        </a:spcBef>
        <a:spcAft>
          <a:spcPts val="0"/>
        </a:spcAft>
        <a:buClrTx/>
        <a:buSzPct val="100000"/>
        <a:buFont typeface="Arial"/>
        <a:buChar char="•"/>
        <a:tabLst/>
        <a:defRPr sz="14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072950" algn="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145900" algn="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218851" algn="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8291797" algn="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0364750" algn="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2437701" algn="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4510647" algn="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6583601" algn="r" defTabSz="20729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6" name="RW Poster_8.001.jpeg" descr="RW Poster_8.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99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20729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20729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20729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20729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2021-03-18T05:43:23Z</dcterms:modified>
</cp:coreProperties>
</file>