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
  </p:notesMasterIdLst>
  <p:sldIdLst>
    <p:sldId id="256" r:id="rId5"/>
  </p:sldIdLst>
  <p:sldSz cx="43891200" cy="32918400"/>
  <p:notesSz cx="9144000" cy="6858000"/>
  <p:defaultTex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9">
          <p15:clr>
            <a:srgbClr val="A4A3A4"/>
          </p15:clr>
        </p15:guide>
        <p15:guide id="2" pos="16128">
          <p15:clr>
            <a:srgbClr val="A4A3A4"/>
          </p15:clr>
        </p15:guide>
        <p15:guide id="3"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CE1E"/>
    <a:srgbClr val="00C28D"/>
    <a:srgbClr val="00B4FF"/>
    <a:srgbClr val="008080"/>
    <a:srgbClr val="1270FC"/>
    <a:srgbClr val="FFA200"/>
    <a:srgbClr val="008000"/>
    <a:srgbClr val="FFFFFF"/>
    <a:srgbClr val="0A254E"/>
    <a:srgbClr val="0A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9E0656-C423-4604-9F38-EEFF223DE87B}" v="119" dt="2020-03-02T05:06:52.944"/>
  </p1510:revLst>
</p1510:revInfo>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008" autoAdjust="0"/>
    <p:restoredTop sz="95065" autoAdjust="0"/>
  </p:normalViewPr>
  <p:slideViewPr>
    <p:cSldViewPr snapToGrid="0" snapToObjects="1">
      <p:cViewPr>
        <p:scale>
          <a:sx n="70" d="100"/>
          <a:sy n="70" d="100"/>
        </p:scale>
        <p:origin x="-1614" y="-9522"/>
      </p:cViewPr>
      <p:guideLst>
        <p:guide orient="horz" pos="10369"/>
        <p:guide pos="16128"/>
        <p:guide pos="1382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rker Hall" userId="768b2ca9-0497-4dbd-a50a-9c12dce0d27c" providerId="ADAL" clId="{169E0656-C423-4604-9F38-EEFF223DE87B}"/>
    <pc:docChg chg="undo redo custSel modSld">
      <pc:chgData name="Parker Hall" userId="768b2ca9-0497-4dbd-a50a-9c12dce0d27c" providerId="ADAL" clId="{169E0656-C423-4604-9F38-EEFF223DE87B}" dt="2020-03-02T05:07:02.713" v="9538" actId="1076"/>
      <pc:docMkLst>
        <pc:docMk/>
      </pc:docMkLst>
      <pc:sldChg chg="addSp delSp modSp mod delAnim">
        <pc:chgData name="Parker Hall" userId="768b2ca9-0497-4dbd-a50a-9c12dce0d27c" providerId="ADAL" clId="{169E0656-C423-4604-9F38-EEFF223DE87B}" dt="2020-03-02T05:07:02.713" v="9538" actId="1076"/>
        <pc:sldMkLst>
          <pc:docMk/>
          <pc:sldMk cId="3247708637" sldId="256"/>
        </pc:sldMkLst>
        <pc:spChg chg="add del">
          <ac:chgData name="Parker Hall" userId="768b2ca9-0497-4dbd-a50a-9c12dce0d27c" providerId="ADAL" clId="{169E0656-C423-4604-9F38-EEFF223DE87B}" dt="2020-03-02T00:02:02.124" v="2202"/>
          <ac:spMkLst>
            <pc:docMk/>
            <pc:sldMk cId="3247708637" sldId="256"/>
            <ac:spMk id="3" creationId="{94EAC124-8047-432A-AC65-4AA293E4767E}"/>
          </ac:spMkLst>
        </pc:spChg>
        <pc:spChg chg="mod">
          <ac:chgData name="Parker Hall" userId="768b2ca9-0497-4dbd-a50a-9c12dce0d27c" providerId="ADAL" clId="{169E0656-C423-4604-9F38-EEFF223DE87B}" dt="2020-03-02T04:05:41.502" v="7535" actId="255"/>
          <ac:spMkLst>
            <pc:docMk/>
            <pc:sldMk cId="3247708637" sldId="256"/>
            <ac:spMk id="4" creationId="{00000000-0000-0000-0000-000000000000}"/>
          </ac:spMkLst>
        </pc:spChg>
        <pc:spChg chg="add del">
          <ac:chgData name="Parker Hall" userId="768b2ca9-0497-4dbd-a50a-9c12dce0d27c" providerId="ADAL" clId="{169E0656-C423-4604-9F38-EEFF223DE87B}" dt="2020-03-02T00:02:31.873" v="2750"/>
          <ac:spMkLst>
            <pc:docMk/>
            <pc:sldMk cId="3247708637" sldId="256"/>
            <ac:spMk id="6" creationId="{094249E8-07AC-4C7C-AB53-7379D45FE640}"/>
          </ac:spMkLst>
        </pc:spChg>
        <pc:spChg chg="add mod">
          <ac:chgData name="Parker Hall" userId="768b2ca9-0497-4dbd-a50a-9c12dce0d27c" providerId="ADAL" clId="{169E0656-C423-4604-9F38-EEFF223DE87B}" dt="2020-03-02T04:31:54.821" v="7804" actId="20577"/>
          <ac:spMkLst>
            <pc:docMk/>
            <pc:sldMk cId="3247708637" sldId="256"/>
            <ac:spMk id="18" creationId="{63CE3DD2-2230-42CD-AF87-F8A240771F72}"/>
          </ac:spMkLst>
        </pc:spChg>
        <pc:spChg chg="add mod">
          <ac:chgData name="Parker Hall" userId="768b2ca9-0497-4dbd-a50a-9c12dce0d27c" providerId="ADAL" clId="{169E0656-C423-4604-9F38-EEFF223DE87B}" dt="2020-03-02T04:38:57.789" v="8105" actId="113"/>
          <ac:spMkLst>
            <pc:docMk/>
            <pc:sldMk cId="3247708637" sldId="256"/>
            <ac:spMk id="19" creationId="{A542DB14-2E93-4FE9-A418-2EF90778F6E0}"/>
          </ac:spMkLst>
        </pc:spChg>
        <pc:spChg chg="add mod">
          <ac:chgData name="Parker Hall" userId="768b2ca9-0497-4dbd-a50a-9c12dce0d27c" providerId="ADAL" clId="{169E0656-C423-4604-9F38-EEFF223DE87B}" dt="2020-03-02T04:58:40.896" v="9441" actId="1076"/>
          <ac:spMkLst>
            <pc:docMk/>
            <pc:sldMk cId="3247708637" sldId="256"/>
            <ac:spMk id="20" creationId="{F1315B83-083D-45A5-BFE3-C3FF527DA5E2}"/>
          </ac:spMkLst>
        </pc:spChg>
        <pc:spChg chg="add mod">
          <ac:chgData name="Parker Hall" userId="768b2ca9-0497-4dbd-a50a-9c12dce0d27c" providerId="ADAL" clId="{169E0656-C423-4604-9F38-EEFF223DE87B}" dt="2020-03-02T05:01:00.540" v="9466" actId="14100"/>
          <ac:spMkLst>
            <pc:docMk/>
            <pc:sldMk cId="3247708637" sldId="256"/>
            <ac:spMk id="21" creationId="{EAF5ABF3-81CB-442D-A2F6-39559DBB45FD}"/>
          </ac:spMkLst>
        </pc:spChg>
        <pc:spChg chg="add mod">
          <ac:chgData name="Parker Hall" userId="768b2ca9-0497-4dbd-a50a-9c12dce0d27c" providerId="ADAL" clId="{169E0656-C423-4604-9F38-EEFF223DE87B}" dt="2020-03-02T05:02:57.603" v="9493" actId="14100"/>
          <ac:spMkLst>
            <pc:docMk/>
            <pc:sldMk cId="3247708637" sldId="256"/>
            <ac:spMk id="22" creationId="{6DF8F097-FE93-440F-810C-2D9B0AB6E39B}"/>
          </ac:spMkLst>
        </pc:spChg>
        <pc:spChg chg="add del mod">
          <ac:chgData name="Parker Hall" userId="768b2ca9-0497-4dbd-a50a-9c12dce0d27c" providerId="ADAL" clId="{169E0656-C423-4604-9F38-EEFF223DE87B}" dt="2020-03-02T05:04:33.054" v="9505" actId="478"/>
          <ac:spMkLst>
            <pc:docMk/>
            <pc:sldMk cId="3247708637" sldId="256"/>
            <ac:spMk id="23" creationId="{06AA3FFB-CFA3-46A2-839F-AEC7948B80F8}"/>
          </ac:spMkLst>
        </pc:spChg>
        <pc:spChg chg="add mod">
          <ac:chgData name="Parker Hall" userId="768b2ca9-0497-4dbd-a50a-9c12dce0d27c" providerId="ADAL" clId="{169E0656-C423-4604-9F38-EEFF223DE87B}" dt="2020-03-02T05:06:11.012" v="9533" actId="1076"/>
          <ac:spMkLst>
            <pc:docMk/>
            <pc:sldMk cId="3247708637" sldId="256"/>
            <ac:spMk id="24" creationId="{2FF20EAF-33BA-4247-9C83-5ECA5E3207A2}"/>
          </ac:spMkLst>
        </pc:spChg>
        <pc:spChg chg="add mod">
          <ac:chgData name="Parker Hall" userId="768b2ca9-0497-4dbd-a50a-9c12dce0d27c" providerId="ADAL" clId="{169E0656-C423-4604-9F38-EEFF223DE87B}" dt="2020-03-02T05:07:02.713" v="9538" actId="1076"/>
          <ac:spMkLst>
            <pc:docMk/>
            <pc:sldMk cId="3247708637" sldId="256"/>
            <ac:spMk id="25" creationId="{CDB4D9A1-A4BD-4E9D-8245-50480180EDBA}"/>
          </ac:spMkLst>
        </pc:spChg>
        <pc:spChg chg="add mod">
          <ac:chgData name="Parker Hall" userId="768b2ca9-0497-4dbd-a50a-9c12dce0d27c" providerId="ADAL" clId="{169E0656-C423-4604-9F38-EEFF223DE87B}" dt="2020-03-02T04:43:32.120" v="8391" actId="20577"/>
          <ac:spMkLst>
            <pc:docMk/>
            <pc:sldMk cId="3247708637" sldId="256"/>
            <ac:spMk id="93" creationId="{596DC3FE-1A3C-49F3-801A-6FECE913DD57}"/>
          </ac:spMkLst>
        </pc:spChg>
        <pc:spChg chg="add mod">
          <ac:chgData name="Parker Hall" userId="768b2ca9-0497-4dbd-a50a-9c12dce0d27c" providerId="ADAL" clId="{169E0656-C423-4604-9F38-EEFF223DE87B}" dt="2020-03-02T04:45:47.682" v="8604" actId="20577"/>
          <ac:spMkLst>
            <pc:docMk/>
            <pc:sldMk cId="3247708637" sldId="256"/>
            <ac:spMk id="94" creationId="{44C31483-C01C-4B7B-8CE2-A05BA1726E32}"/>
          </ac:spMkLst>
        </pc:spChg>
        <pc:spChg chg="add mod">
          <ac:chgData name="Parker Hall" userId="768b2ca9-0497-4dbd-a50a-9c12dce0d27c" providerId="ADAL" clId="{169E0656-C423-4604-9F38-EEFF223DE87B}" dt="2020-03-02T04:51:14.400" v="8958" actId="20577"/>
          <ac:spMkLst>
            <pc:docMk/>
            <pc:sldMk cId="3247708637" sldId="256"/>
            <ac:spMk id="95" creationId="{208CDB40-79DC-4A27-BD48-221BDA24FD37}"/>
          </ac:spMkLst>
        </pc:spChg>
        <pc:spChg chg="add mod">
          <ac:chgData name="Parker Hall" userId="768b2ca9-0497-4dbd-a50a-9c12dce0d27c" providerId="ADAL" clId="{169E0656-C423-4604-9F38-EEFF223DE87B}" dt="2020-03-02T04:54:32.807" v="9213" actId="14100"/>
          <ac:spMkLst>
            <pc:docMk/>
            <pc:sldMk cId="3247708637" sldId="256"/>
            <ac:spMk id="96" creationId="{9814BB7F-9F75-4C1D-A0D7-20D8ADD0E10A}"/>
          </ac:spMkLst>
        </pc:spChg>
        <pc:spChg chg="add mod">
          <ac:chgData name="Parker Hall" userId="768b2ca9-0497-4dbd-a50a-9c12dce0d27c" providerId="ADAL" clId="{169E0656-C423-4604-9F38-EEFF223DE87B}" dt="2020-03-02T04:58:52.091" v="9445" actId="1076"/>
          <ac:spMkLst>
            <pc:docMk/>
            <pc:sldMk cId="3247708637" sldId="256"/>
            <ac:spMk id="98" creationId="{CCCC1108-152F-4A1F-831A-16D3B9242D89}"/>
          </ac:spMkLst>
        </pc:spChg>
        <pc:spChg chg="add mod">
          <ac:chgData name="Parker Hall" userId="768b2ca9-0497-4dbd-a50a-9c12dce0d27c" providerId="ADAL" clId="{169E0656-C423-4604-9F38-EEFF223DE87B}" dt="2020-03-02T04:59:00.443" v="9447" actId="1076"/>
          <ac:spMkLst>
            <pc:docMk/>
            <pc:sldMk cId="3247708637" sldId="256"/>
            <ac:spMk id="99" creationId="{85DC61C8-F6ED-4730-8FC1-209005FB1B8B}"/>
          </ac:spMkLst>
        </pc:spChg>
        <pc:spChg chg="add mod">
          <ac:chgData name="Parker Hall" userId="768b2ca9-0497-4dbd-a50a-9c12dce0d27c" providerId="ADAL" clId="{169E0656-C423-4604-9F38-EEFF223DE87B}" dt="2020-03-02T04:59:19.362" v="9449" actId="1076"/>
          <ac:spMkLst>
            <pc:docMk/>
            <pc:sldMk cId="3247708637" sldId="256"/>
            <ac:spMk id="100" creationId="{52FD3FAE-F7B4-448C-833F-43C4C64BEF61}"/>
          </ac:spMkLst>
        </pc:spChg>
        <pc:spChg chg="add mod">
          <ac:chgData name="Parker Hall" userId="768b2ca9-0497-4dbd-a50a-9c12dce0d27c" providerId="ADAL" clId="{169E0656-C423-4604-9F38-EEFF223DE87B}" dt="2020-03-02T04:59:29.932" v="9453" actId="1076"/>
          <ac:spMkLst>
            <pc:docMk/>
            <pc:sldMk cId="3247708637" sldId="256"/>
            <ac:spMk id="101" creationId="{1E69026D-B81C-4A6B-A4BD-E53FDC62EAE3}"/>
          </ac:spMkLst>
        </pc:spChg>
        <pc:spChg chg="add mod">
          <ac:chgData name="Parker Hall" userId="768b2ca9-0497-4dbd-a50a-9c12dce0d27c" providerId="ADAL" clId="{169E0656-C423-4604-9F38-EEFF223DE87B}" dt="2020-03-02T04:59:43.152" v="9455" actId="1076"/>
          <ac:spMkLst>
            <pc:docMk/>
            <pc:sldMk cId="3247708637" sldId="256"/>
            <ac:spMk id="102" creationId="{0B49FA40-8BC0-4C17-A717-99727F1E6835}"/>
          </ac:spMkLst>
        </pc:spChg>
        <pc:spChg chg="add mod">
          <ac:chgData name="Parker Hall" userId="768b2ca9-0497-4dbd-a50a-9c12dce0d27c" providerId="ADAL" clId="{169E0656-C423-4604-9F38-EEFF223DE87B}" dt="2020-03-02T04:59:49.979" v="9457" actId="1076"/>
          <ac:spMkLst>
            <pc:docMk/>
            <pc:sldMk cId="3247708637" sldId="256"/>
            <ac:spMk id="103" creationId="{F42DA312-717A-4126-9062-D144E5F22DB0}"/>
          </ac:spMkLst>
        </pc:spChg>
        <pc:spChg chg="add mod">
          <ac:chgData name="Parker Hall" userId="768b2ca9-0497-4dbd-a50a-9c12dce0d27c" providerId="ADAL" clId="{169E0656-C423-4604-9F38-EEFF223DE87B}" dt="2020-03-02T05:01:15.094" v="9470" actId="1076"/>
          <ac:spMkLst>
            <pc:docMk/>
            <pc:sldMk cId="3247708637" sldId="256"/>
            <ac:spMk id="105" creationId="{67FCE308-C873-4EE9-83C7-8E17358BD1C4}"/>
          </ac:spMkLst>
        </pc:spChg>
        <pc:spChg chg="add mod">
          <ac:chgData name="Parker Hall" userId="768b2ca9-0497-4dbd-a50a-9c12dce0d27c" providerId="ADAL" clId="{169E0656-C423-4604-9F38-EEFF223DE87B}" dt="2020-03-02T05:01:40.091" v="9474" actId="1076"/>
          <ac:spMkLst>
            <pc:docMk/>
            <pc:sldMk cId="3247708637" sldId="256"/>
            <ac:spMk id="106" creationId="{7C9C8FF7-DB1C-4D5C-8C13-45F3A0A769D0}"/>
          </ac:spMkLst>
        </pc:spChg>
        <pc:spChg chg="add mod">
          <ac:chgData name="Parker Hall" userId="768b2ca9-0497-4dbd-a50a-9c12dce0d27c" providerId="ADAL" clId="{169E0656-C423-4604-9F38-EEFF223DE87B}" dt="2020-03-02T05:01:48.547" v="9476" actId="1076"/>
          <ac:spMkLst>
            <pc:docMk/>
            <pc:sldMk cId="3247708637" sldId="256"/>
            <ac:spMk id="107" creationId="{642A228A-9CF0-4591-A2A6-D1B6DFFAA41B}"/>
          </ac:spMkLst>
        </pc:spChg>
        <pc:spChg chg="add mod">
          <ac:chgData name="Parker Hall" userId="768b2ca9-0497-4dbd-a50a-9c12dce0d27c" providerId="ADAL" clId="{169E0656-C423-4604-9F38-EEFF223DE87B}" dt="2020-03-02T05:01:59.022" v="9478" actId="1076"/>
          <ac:spMkLst>
            <pc:docMk/>
            <pc:sldMk cId="3247708637" sldId="256"/>
            <ac:spMk id="108" creationId="{BA1308B8-EFC1-40A6-BDD7-BB97C8AA84AB}"/>
          </ac:spMkLst>
        </pc:spChg>
        <pc:spChg chg="add mod">
          <ac:chgData name="Parker Hall" userId="768b2ca9-0497-4dbd-a50a-9c12dce0d27c" providerId="ADAL" clId="{169E0656-C423-4604-9F38-EEFF223DE87B}" dt="2020-03-02T05:02:04.355" v="9480" actId="1076"/>
          <ac:spMkLst>
            <pc:docMk/>
            <pc:sldMk cId="3247708637" sldId="256"/>
            <ac:spMk id="109" creationId="{9EA07154-C9D6-4071-9E4C-38E23F445A51}"/>
          </ac:spMkLst>
        </pc:spChg>
        <pc:spChg chg="add mod">
          <ac:chgData name="Parker Hall" userId="768b2ca9-0497-4dbd-a50a-9c12dce0d27c" providerId="ADAL" clId="{169E0656-C423-4604-9F38-EEFF223DE87B}" dt="2020-03-02T05:03:48.645" v="9498" actId="1076"/>
          <ac:spMkLst>
            <pc:docMk/>
            <pc:sldMk cId="3247708637" sldId="256"/>
            <ac:spMk id="110" creationId="{EEE07CC6-2C5E-4A41-8979-0C88F0DC3DD1}"/>
          </ac:spMkLst>
        </pc:spChg>
        <pc:spChg chg="add mod">
          <ac:chgData name="Parker Hall" userId="768b2ca9-0497-4dbd-a50a-9c12dce0d27c" providerId="ADAL" clId="{169E0656-C423-4604-9F38-EEFF223DE87B}" dt="2020-03-02T05:03:10.105" v="9495" actId="1076"/>
          <ac:spMkLst>
            <pc:docMk/>
            <pc:sldMk cId="3247708637" sldId="256"/>
            <ac:spMk id="112" creationId="{EAE378E8-9188-4EC6-8DB9-727E79B76997}"/>
          </ac:spMkLst>
        </pc:spChg>
        <pc:spChg chg="add mod">
          <ac:chgData name="Parker Hall" userId="768b2ca9-0497-4dbd-a50a-9c12dce0d27c" providerId="ADAL" clId="{169E0656-C423-4604-9F38-EEFF223DE87B}" dt="2020-03-02T05:03:56.276" v="9500" actId="1076"/>
          <ac:spMkLst>
            <pc:docMk/>
            <pc:sldMk cId="3247708637" sldId="256"/>
            <ac:spMk id="113" creationId="{5CA5DCB5-BA9F-487C-B60A-53A68B1BEAF2}"/>
          </ac:spMkLst>
        </pc:spChg>
        <pc:spChg chg="add mod">
          <ac:chgData name="Parker Hall" userId="768b2ca9-0497-4dbd-a50a-9c12dce0d27c" providerId="ADAL" clId="{169E0656-C423-4604-9F38-EEFF223DE87B}" dt="2020-03-02T05:05:02.743" v="9513" actId="1076"/>
          <ac:spMkLst>
            <pc:docMk/>
            <pc:sldMk cId="3247708637" sldId="256"/>
            <ac:spMk id="115" creationId="{F275839C-B2BC-4625-AA7B-89B2D05E45A9}"/>
          </ac:spMkLst>
        </pc:spChg>
        <pc:spChg chg="add del mod">
          <ac:chgData name="Parker Hall" userId="768b2ca9-0497-4dbd-a50a-9c12dce0d27c" providerId="ADAL" clId="{169E0656-C423-4604-9F38-EEFF223DE87B}" dt="2020-03-02T05:04:53.157" v="9510" actId="478"/>
          <ac:spMkLst>
            <pc:docMk/>
            <pc:sldMk cId="3247708637" sldId="256"/>
            <ac:spMk id="116" creationId="{CFF642F4-6407-48EC-83FC-FAAEEF817CA4}"/>
          </ac:spMkLst>
        </pc:spChg>
        <pc:spChg chg="add mod">
          <ac:chgData name="Parker Hall" userId="768b2ca9-0497-4dbd-a50a-9c12dce0d27c" providerId="ADAL" clId="{169E0656-C423-4604-9F38-EEFF223DE87B}" dt="2020-03-02T05:05:09.809" v="9515" actId="1076"/>
          <ac:spMkLst>
            <pc:docMk/>
            <pc:sldMk cId="3247708637" sldId="256"/>
            <ac:spMk id="117" creationId="{C8FFED4F-D2C5-4AC2-8C6A-F734721A7A08}"/>
          </ac:spMkLst>
        </pc:spChg>
        <pc:spChg chg="add mod">
          <ac:chgData name="Parker Hall" userId="768b2ca9-0497-4dbd-a50a-9c12dce0d27c" providerId="ADAL" clId="{169E0656-C423-4604-9F38-EEFF223DE87B}" dt="2020-03-02T05:06:20.904" v="9535" actId="1076"/>
          <ac:spMkLst>
            <pc:docMk/>
            <pc:sldMk cId="3247708637" sldId="256"/>
            <ac:spMk id="119" creationId="{959356D7-CE05-4DFC-9D4B-4163538A38EF}"/>
          </ac:spMkLst>
        </pc:spChg>
        <pc:spChg chg="mod">
          <ac:chgData name="Parker Hall" userId="768b2ca9-0497-4dbd-a50a-9c12dce0d27c" providerId="ADAL" clId="{169E0656-C423-4604-9F38-EEFF223DE87B}" dt="2020-03-02T04:03:15.205" v="7424" actId="20577"/>
          <ac:spMkLst>
            <pc:docMk/>
            <pc:sldMk cId="3247708637" sldId="256"/>
            <ac:spMk id="159" creationId="{00000000-0000-0000-0000-000000000000}"/>
          </ac:spMkLst>
        </pc:spChg>
        <pc:spChg chg="add del mod topLvl">
          <ac:chgData name="Parker Hall" userId="768b2ca9-0497-4dbd-a50a-9c12dce0d27c" providerId="ADAL" clId="{169E0656-C423-4604-9F38-EEFF223DE87B}" dt="2020-03-02T04:26:35.442" v="7669" actId="20577"/>
          <ac:spMkLst>
            <pc:docMk/>
            <pc:sldMk cId="3247708637" sldId="256"/>
            <ac:spMk id="162" creationId="{00000000-0000-0000-0000-000000000000}"/>
          </ac:spMkLst>
        </pc:spChg>
        <pc:spChg chg="mod">
          <ac:chgData name="Parker Hall" userId="768b2ca9-0497-4dbd-a50a-9c12dce0d27c" providerId="ADAL" clId="{169E0656-C423-4604-9F38-EEFF223DE87B}" dt="2020-03-01T22:51:36.484" v="2200" actId="20577"/>
          <ac:spMkLst>
            <pc:docMk/>
            <pc:sldMk cId="3247708637" sldId="256"/>
            <ac:spMk id="165" creationId="{00000000-0000-0000-0000-000000000000}"/>
          </ac:spMkLst>
        </pc:spChg>
        <pc:spChg chg="mod">
          <ac:chgData name="Parker Hall" userId="768b2ca9-0497-4dbd-a50a-9c12dce0d27c" providerId="ADAL" clId="{169E0656-C423-4604-9F38-EEFF223DE87B}" dt="2020-03-02T01:26:13.333" v="4075" actId="20577"/>
          <ac:spMkLst>
            <pc:docMk/>
            <pc:sldMk cId="3247708637" sldId="256"/>
            <ac:spMk id="167" creationId="{00000000-0000-0000-0000-000000000000}"/>
          </ac:spMkLst>
        </pc:spChg>
        <pc:spChg chg="mod">
          <ac:chgData name="Parker Hall" userId="768b2ca9-0497-4dbd-a50a-9c12dce0d27c" providerId="ADAL" clId="{169E0656-C423-4604-9F38-EEFF223DE87B}" dt="2020-03-02T04:57:39.100" v="9435" actId="20577"/>
          <ac:spMkLst>
            <pc:docMk/>
            <pc:sldMk cId="3247708637" sldId="256"/>
            <ac:spMk id="170" creationId="{00000000-0000-0000-0000-000000000000}"/>
          </ac:spMkLst>
        </pc:spChg>
        <pc:spChg chg="mod">
          <ac:chgData name="Parker Hall" userId="768b2ca9-0497-4dbd-a50a-9c12dce0d27c" providerId="ADAL" clId="{169E0656-C423-4604-9F38-EEFF223DE87B}" dt="2020-03-02T03:58:53.090" v="7349" actId="20577"/>
          <ac:spMkLst>
            <pc:docMk/>
            <pc:sldMk cId="3247708637" sldId="256"/>
            <ac:spMk id="176" creationId="{00000000-0000-0000-0000-000000000000}"/>
          </ac:spMkLst>
        </pc:spChg>
        <pc:spChg chg="mod">
          <ac:chgData name="Parker Hall" userId="768b2ca9-0497-4dbd-a50a-9c12dce0d27c" providerId="ADAL" clId="{169E0656-C423-4604-9F38-EEFF223DE87B}" dt="2020-03-02T03:44:14.322" v="6750" actId="20577"/>
          <ac:spMkLst>
            <pc:docMk/>
            <pc:sldMk cId="3247708637" sldId="256"/>
            <ac:spMk id="182" creationId="{00000000-0000-0000-0000-000000000000}"/>
          </ac:spMkLst>
        </pc:spChg>
        <pc:spChg chg="del">
          <ac:chgData name="Parker Hall" userId="768b2ca9-0497-4dbd-a50a-9c12dce0d27c" providerId="ADAL" clId="{169E0656-C423-4604-9F38-EEFF223DE87B}" dt="2020-03-02T04:08:16.913" v="7556" actId="478"/>
          <ac:spMkLst>
            <pc:docMk/>
            <pc:sldMk cId="3247708637" sldId="256"/>
            <ac:spMk id="183" creationId="{00000000-0000-0000-0000-000000000000}"/>
          </ac:spMkLst>
        </pc:spChg>
        <pc:spChg chg="del">
          <ac:chgData name="Parker Hall" userId="768b2ca9-0497-4dbd-a50a-9c12dce0d27c" providerId="ADAL" clId="{169E0656-C423-4604-9F38-EEFF223DE87B}" dt="2020-03-02T04:08:23.325" v="7558" actId="478"/>
          <ac:spMkLst>
            <pc:docMk/>
            <pc:sldMk cId="3247708637" sldId="256"/>
            <ac:spMk id="184" creationId="{00000000-0000-0000-0000-000000000000}"/>
          </ac:spMkLst>
        </pc:spChg>
        <pc:spChg chg="del">
          <ac:chgData name="Parker Hall" userId="768b2ca9-0497-4dbd-a50a-9c12dce0d27c" providerId="ADAL" clId="{169E0656-C423-4604-9F38-EEFF223DE87B}" dt="2020-03-02T04:08:01.910" v="7549" actId="478"/>
          <ac:spMkLst>
            <pc:docMk/>
            <pc:sldMk cId="3247708637" sldId="256"/>
            <ac:spMk id="185" creationId="{00000000-0000-0000-0000-000000000000}"/>
          </ac:spMkLst>
        </pc:spChg>
        <pc:spChg chg="del">
          <ac:chgData name="Parker Hall" userId="768b2ca9-0497-4dbd-a50a-9c12dce0d27c" providerId="ADAL" clId="{169E0656-C423-4604-9F38-EEFF223DE87B}" dt="2020-03-02T04:08:54.637" v="7569" actId="478"/>
          <ac:spMkLst>
            <pc:docMk/>
            <pc:sldMk cId="3247708637" sldId="256"/>
            <ac:spMk id="186" creationId="{00000000-0000-0000-0000-000000000000}"/>
          </ac:spMkLst>
        </pc:spChg>
        <pc:spChg chg="del">
          <ac:chgData name="Parker Hall" userId="768b2ca9-0497-4dbd-a50a-9c12dce0d27c" providerId="ADAL" clId="{169E0656-C423-4604-9F38-EEFF223DE87B}" dt="2020-03-02T04:08:36.152" v="7564" actId="478"/>
          <ac:spMkLst>
            <pc:docMk/>
            <pc:sldMk cId="3247708637" sldId="256"/>
            <ac:spMk id="194" creationId="{00000000-0000-0000-0000-000000000000}"/>
          </ac:spMkLst>
        </pc:spChg>
        <pc:spChg chg="del">
          <ac:chgData name="Parker Hall" userId="768b2ca9-0497-4dbd-a50a-9c12dce0d27c" providerId="ADAL" clId="{169E0656-C423-4604-9F38-EEFF223DE87B}" dt="2020-03-02T04:08:29.385" v="7561" actId="478"/>
          <ac:spMkLst>
            <pc:docMk/>
            <pc:sldMk cId="3247708637" sldId="256"/>
            <ac:spMk id="195" creationId="{00000000-0000-0000-0000-000000000000}"/>
          </ac:spMkLst>
        </pc:spChg>
        <pc:spChg chg="del mod">
          <ac:chgData name="Parker Hall" userId="768b2ca9-0497-4dbd-a50a-9c12dce0d27c" providerId="ADAL" clId="{169E0656-C423-4604-9F38-EEFF223DE87B}" dt="2020-03-02T04:07:44.035" v="7544" actId="478"/>
          <ac:spMkLst>
            <pc:docMk/>
            <pc:sldMk cId="3247708637" sldId="256"/>
            <ac:spMk id="198" creationId="{00000000-0000-0000-0000-000000000000}"/>
          </ac:spMkLst>
        </pc:spChg>
        <pc:spChg chg="del">
          <ac:chgData name="Parker Hall" userId="768b2ca9-0497-4dbd-a50a-9c12dce0d27c" providerId="ADAL" clId="{169E0656-C423-4604-9F38-EEFF223DE87B}" dt="2020-03-02T04:08:25.144" v="7559" actId="478"/>
          <ac:spMkLst>
            <pc:docMk/>
            <pc:sldMk cId="3247708637" sldId="256"/>
            <ac:spMk id="200" creationId="{00000000-0000-0000-0000-000000000000}"/>
          </ac:spMkLst>
        </pc:spChg>
        <pc:spChg chg="del">
          <ac:chgData name="Parker Hall" userId="768b2ca9-0497-4dbd-a50a-9c12dce0d27c" providerId="ADAL" clId="{169E0656-C423-4604-9F38-EEFF223DE87B}" dt="2020-03-02T04:08:07.646" v="7553" actId="478"/>
          <ac:spMkLst>
            <pc:docMk/>
            <pc:sldMk cId="3247708637" sldId="256"/>
            <ac:spMk id="208" creationId="{00000000-0000-0000-0000-000000000000}"/>
          </ac:spMkLst>
        </pc:spChg>
        <pc:spChg chg="del">
          <ac:chgData name="Parker Hall" userId="768b2ca9-0497-4dbd-a50a-9c12dce0d27c" providerId="ADAL" clId="{169E0656-C423-4604-9F38-EEFF223DE87B}" dt="2020-03-02T04:10:11.904" v="7593" actId="478"/>
          <ac:spMkLst>
            <pc:docMk/>
            <pc:sldMk cId="3247708637" sldId="256"/>
            <ac:spMk id="209" creationId="{00000000-0000-0000-0000-000000000000}"/>
          </ac:spMkLst>
        </pc:spChg>
        <pc:spChg chg="del">
          <ac:chgData name="Parker Hall" userId="768b2ca9-0497-4dbd-a50a-9c12dce0d27c" providerId="ADAL" clId="{169E0656-C423-4604-9F38-EEFF223DE87B}" dt="2020-03-02T04:09:42.271" v="7584" actId="478"/>
          <ac:spMkLst>
            <pc:docMk/>
            <pc:sldMk cId="3247708637" sldId="256"/>
            <ac:spMk id="210" creationId="{00000000-0000-0000-0000-000000000000}"/>
          </ac:spMkLst>
        </pc:spChg>
        <pc:spChg chg="del">
          <ac:chgData name="Parker Hall" userId="768b2ca9-0497-4dbd-a50a-9c12dce0d27c" providerId="ADAL" clId="{169E0656-C423-4604-9F38-EEFF223DE87B}" dt="2020-03-02T04:07:55.090" v="7547" actId="478"/>
          <ac:spMkLst>
            <pc:docMk/>
            <pc:sldMk cId="3247708637" sldId="256"/>
            <ac:spMk id="211" creationId="{00000000-0000-0000-0000-000000000000}"/>
          </ac:spMkLst>
        </pc:spChg>
        <pc:spChg chg="del">
          <ac:chgData name="Parker Hall" userId="768b2ca9-0497-4dbd-a50a-9c12dce0d27c" providerId="ADAL" clId="{169E0656-C423-4604-9F38-EEFF223DE87B}" dt="2020-03-02T04:09:25.685" v="7577" actId="478"/>
          <ac:spMkLst>
            <pc:docMk/>
            <pc:sldMk cId="3247708637" sldId="256"/>
            <ac:spMk id="212" creationId="{00000000-0000-0000-0000-000000000000}"/>
          </ac:spMkLst>
        </pc:spChg>
        <pc:spChg chg="del">
          <ac:chgData name="Parker Hall" userId="768b2ca9-0497-4dbd-a50a-9c12dce0d27c" providerId="ADAL" clId="{169E0656-C423-4604-9F38-EEFF223DE87B}" dt="2020-03-02T04:09:34.474" v="7581" actId="478"/>
          <ac:spMkLst>
            <pc:docMk/>
            <pc:sldMk cId="3247708637" sldId="256"/>
            <ac:spMk id="213" creationId="{00000000-0000-0000-0000-000000000000}"/>
          </ac:spMkLst>
        </pc:spChg>
        <pc:spChg chg="del">
          <ac:chgData name="Parker Hall" userId="768b2ca9-0497-4dbd-a50a-9c12dce0d27c" providerId="ADAL" clId="{169E0656-C423-4604-9F38-EEFF223DE87B}" dt="2020-03-02T04:08:04.226" v="7552" actId="478"/>
          <ac:spMkLst>
            <pc:docMk/>
            <pc:sldMk cId="3247708637" sldId="256"/>
            <ac:spMk id="214" creationId="{00000000-0000-0000-0000-000000000000}"/>
          </ac:spMkLst>
        </pc:spChg>
        <pc:spChg chg="del">
          <ac:chgData name="Parker Hall" userId="768b2ca9-0497-4dbd-a50a-9c12dce0d27c" providerId="ADAL" clId="{169E0656-C423-4604-9F38-EEFF223DE87B}" dt="2020-03-02T04:08:31.298" v="7562" actId="478"/>
          <ac:spMkLst>
            <pc:docMk/>
            <pc:sldMk cId="3247708637" sldId="256"/>
            <ac:spMk id="215" creationId="{00000000-0000-0000-0000-000000000000}"/>
          </ac:spMkLst>
        </pc:spChg>
        <pc:spChg chg="del">
          <ac:chgData name="Parker Hall" userId="768b2ca9-0497-4dbd-a50a-9c12dce0d27c" providerId="ADAL" clId="{169E0656-C423-4604-9F38-EEFF223DE87B}" dt="2020-03-02T04:08:59.201" v="7571" actId="478"/>
          <ac:spMkLst>
            <pc:docMk/>
            <pc:sldMk cId="3247708637" sldId="256"/>
            <ac:spMk id="216" creationId="{00000000-0000-0000-0000-000000000000}"/>
          </ac:spMkLst>
        </pc:spChg>
        <pc:spChg chg="del">
          <ac:chgData name="Parker Hall" userId="768b2ca9-0497-4dbd-a50a-9c12dce0d27c" providerId="ADAL" clId="{169E0656-C423-4604-9F38-EEFF223DE87B}" dt="2020-03-02T04:09:23.563" v="7576" actId="478"/>
          <ac:spMkLst>
            <pc:docMk/>
            <pc:sldMk cId="3247708637" sldId="256"/>
            <ac:spMk id="217" creationId="{00000000-0000-0000-0000-000000000000}"/>
          </ac:spMkLst>
        </pc:spChg>
        <pc:spChg chg="del">
          <ac:chgData name="Parker Hall" userId="768b2ca9-0497-4dbd-a50a-9c12dce0d27c" providerId="ADAL" clId="{169E0656-C423-4604-9F38-EEFF223DE87B}" dt="2020-03-02T04:09:45.351" v="7585" actId="478"/>
          <ac:spMkLst>
            <pc:docMk/>
            <pc:sldMk cId="3247708637" sldId="256"/>
            <ac:spMk id="218" creationId="{00000000-0000-0000-0000-000000000000}"/>
          </ac:spMkLst>
        </pc:spChg>
        <pc:spChg chg="del">
          <ac:chgData name="Parker Hall" userId="768b2ca9-0497-4dbd-a50a-9c12dce0d27c" providerId="ADAL" clId="{169E0656-C423-4604-9F38-EEFF223DE87B}" dt="2020-03-02T04:09:21.644" v="7575" actId="478"/>
          <ac:spMkLst>
            <pc:docMk/>
            <pc:sldMk cId="3247708637" sldId="256"/>
            <ac:spMk id="219" creationId="{00000000-0000-0000-0000-000000000000}"/>
          </ac:spMkLst>
        </pc:spChg>
        <pc:spChg chg="del">
          <ac:chgData name="Parker Hall" userId="768b2ca9-0497-4dbd-a50a-9c12dce0d27c" providerId="ADAL" clId="{169E0656-C423-4604-9F38-EEFF223DE87B}" dt="2020-03-02T04:09:36.559" v="7582" actId="478"/>
          <ac:spMkLst>
            <pc:docMk/>
            <pc:sldMk cId="3247708637" sldId="256"/>
            <ac:spMk id="220" creationId="{00000000-0000-0000-0000-000000000000}"/>
          </ac:spMkLst>
        </pc:spChg>
        <pc:spChg chg="del">
          <ac:chgData name="Parker Hall" userId="768b2ca9-0497-4dbd-a50a-9c12dce0d27c" providerId="ADAL" clId="{169E0656-C423-4604-9F38-EEFF223DE87B}" dt="2020-03-02T04:09:38.818" v="7583" actId="478"/>
          <ac:spMkLst>
            <pc:docMk/>
            <pc:sldMk cId="3247708637" sldId="256"/>
            <ac:spMk id="221" creationId="{00000000-0000-0000-0000-000000000000}"/>
          </ac:spMkLst>
        </pc:spChg>
        <pc:spChg chg="del">
          <ac:chgData name="Parker Hall" userId="768b2ca9-0497-4dbd-a50a-9c12dce0d27c" providerId="ADAL" clId="{169E0656-C423-4604-9F38-EEFF223DE87B}" dt="2020-03-02T04:09:19.753" v="7574" actId="478"/>
          <ac:spMkLst>
            <pc:docMk/>
            <pc:sldMk cId="3247708637" sldId="256"/>
            <ac:spMk id="222" creationId="{00000000-0000-0000-0000-000000000000}"/>
          </ac:spMkLst>
        </pc:spChg>
        <pc:spChg chg="del">
          <ac:chgData name="Parker Hall" userId="768b2ca9-0497-4dbd-a50a-9c12dce0d27c" providerId="ADAL" clId="{169E0656-C423-4604-9F38-EEFF223DE87B}" dt="2020-03-02T04:09:17.946" v="7573" actId="478"/>
          <ac:spMkLst>
            <pc:docMk/>
            <pc:sldMk cId="3247708637" sldId="256"/>
            <ac:spMk id="223" creationId="{00000000-0000-0000-0000-000000000000}"/>
          </ac:spMkLst>
        </pc:spChg>
        <pc:spChg chg="del">
          <ac:chgData name="Parker Hall" userId="768b2ca9-0497-4dbd-a50a-9c12dce0d27c" providerId="ADAL" clId="{169E0656-C423-4604-9F38-EEFF223DE87B}" dt="2020-03-02T04:08:38.192" v="7565" actId="478"/>
          <ac:spMkLst>
            <pc:docMk/>
            <pc:sldMk cId="3247708637" sldId="256"/>
            <ac:spMk id="225" creationId="{00000000-0000-0000-0000-000000000000}"/>
          </ac:spMkLst>
        </pc:spChg>
        <pc:spChg chg="del">
          <ac:chgData name="Parker Hall" userId="768b2ca9-0497-4dbd-a50a-9c12dce0d27c" providerId="ADAL" clId="{169E0656-C423-4604-9F38-EEFF223DE87B}" dt="2020-03-02T04:09:56.665" v="7589" actId="478"/>
          <ac:spMkLst>
            <pc:docMk/>
            <pc:sldMk cId="3247708637" sldId="256"/>
            <ac:spMk id="226" creationId="{00000000-0000-0000-0000-000000000000}"/>
          </ac:spMkLst>
        </pc:spChg>
        <pc:spChg chg="del">
          <ac:chgData name="Parker Hall" userId="768b2ca9-0497-4dbd-a50a-9c12dce0d27c" providerId="ADAL" clId="{169E0656-C423-4604-9F38-EEFF223DE87B}" dt="2020-03-02T04:10:01.656" v="7591" actId="478"/>
          <ac:spMkLst>
            <pc:docMk/>
            <pc:sldMk cId="3247708637" sldId="256"/>
            <ac:spMk id="227" creationId="{00000000-0000-0000-0000-000000000000}"/>
          </ac:spMkLst>
        </pc:spChg>
        <pc:spChg chg="del">
          <ac:chgData name="Parker Hall" userId="768b2ca9-0497-4dbd-a50a-9c12dce0d27c" providerId="ADAL" clId="{169E0656-C423-4604-9F38-EEFF223DE87B}" dt="2020-03-02T04:09:59.094" v="7590" actId="478"/>
          <ac:spMkLst>
            <pc:docMk/>
            <pc:sldMk cId="3247708637" sldId="256"/>
            <ac:spMk id="228" creationId="{00000000-0000-0000-0000-000000000000}"/>
          </ac:spMkLst>
        </pc:spChg>
        <pc:spChg chg="del">
          <ac:chgData name="Parker Hall" userId="768b2ca9-0497-4dbd-a50a-9c12dce0d27c" providerId="ADAL" clId="{169E0656-C423-4604-9F38-EEFF223DE87B}" dt="2020-03-02T04:10:07.206" v="7592" actId="478"/>
          <ac:spMkLst>
            <pc:docMk/>
            <pc:sldMk cId="3247708637" sldId="256"/>
            <ac:spMk id="229" creationId="{00000000-0000-0000-0000-000000000000}"/>
          </ac:spMkLst>
        </pc:spChg>
        <pc:spChg chg="del mod">
          <ac:chgData name="Parker Hall" userId="768b2ca9-0497-4dbd-a50a-9c12dce0d27c" providerId="ADAL" clId="{169E0656-C423-4604-9F38-EEFF223DE87B}" dt="2020-03-02T04:08:01.915" v="7551"/>
          <ac:spMkLst>
            <pc:docMk/>
            <pc:sldMk cId="3247708637" sldId="256"/>
            <ac:spMk id="230" creationId="{00000000-0000-0000-0000-000000000000}"/>
          </ac:spMkLst>
        </pc:spChg>
        <pc:grpChg chg="del">
          <ac:chgData name="Parker Hall" userId="768b2ca9-0497-4dbd-a50a-9c12dce0d27c" providerId="ADAL" clId="{169E0656-C423-4604-9F38-EEFF223DE87B}" dt="2020-03-02T04:07:50.804" v="7546" actId="478"/>
          <ac:grpSpMkLst>
            <pc:docMk/>
            <pc:sldMk cId="3247708637" sldId="256"/>
            <ac:grpSpMk id="161" creationId="{00000000-0000-0000-0000-000000000000}"/>
          </ac:grpSpMkLst>
        </pc:grpChg>
        <pc:grpChg chg="del">
          <ac:chgData name="Parker Hall" userId="768b2ca9-0497-4dbd-a50a-9c12dce0d27c" providerId="ADAL" clId="{169E0656-C423-4604-9F38-EEFF223DE87B}" dt="2020-03-02T04:08:21.079" v="7557" actId="478"/>
          <ac:grpSpMkLst>
            <pc:docMk/>
            <pc:sldMk cId="3247708637" sldId="256"/>
            <ac:grpSpMk id="172" creationId="{00000000-0000-0000-0000-000000000000}"/>
          </ac:grpSpMkLst>
        </pc:grpChg>
        <pc:graphicFrameChg chg="add del">
          <ac:chgData name="Parker Hall" userId="768b2ca9-0497-4dbd-a50a-9c12dce0d27c" providerId="ADAL" clId="{169E0656-C423-4604-9F38-EEFF223DE87B}" dt="2020-03-02T00:02:02.124" v="2202"/>
          <ac:graphicFrameMkLst>
            <pc:docMk/>
            <pc:sldMk cId="3247708637" sldId="256"/>
            <ac:graphicFrameMk id="2" creationId="{F8996D48-B09F-480B-A77A-C7F4635DCD08}"/>
          </ac:graphicFrameMkLst>
        </pc:graphicFrameChg>
        <pc:graphicFrameChg chg="add del">
          <ac:chgData name="Parker Hall" userId="768b2ca9-0497-4dbd-a50a-9c12dce0d27c" providerId="ADAL" clId="{169E0656-C423-4604-9F38-EEFF223DE87B}" dt="2020-03-02T00:02:31.873" v="2750"/>
          <ac:graphicFrameMkLst>
            <pc:docMk/>
            <pc:sldMk cId="3247708637" sldId="256"/>
            <ac:graphicFrameMk id="5" creationId="{5E31E17D-BD1D-48A7-8461-B537EF4653B6}"/>
          </ac:graphicFrameMkLst>
        </pc:graphicFrameChg>
        <pc:graphicFrameChg chg="del">
          <ac:chgData name="Parker Hall" userId="768b2ca9-0497-4dbd-a50a-9c12dce0d27c" providerId="ADAL" clId="{169E0656-C423-4604-9F38-EEFF223DE87B}" dt="2020-03-02T04:07:47.603" v="7545" actId="478"/>
          <ac:graphicFrameMkLst>
            <pc:docMk/>
            <pc:sldMk cId="3247708637" sldId="256"/>
            <ac:graphicFrameMk id="163" creationId="{00000000-0000-0000-0000-000000000000}"/>
          </ac:graphicFrameMkLst>
        </pc:graphicFrameChg>
        <pc:graphicFrameChg chg="del topLvl">
          <ac:chgData name="Parker Hall" userId="768b2ca9-0497-4dbd-a50a-9c12dce0d27c" providerId="ADAL" clId="{169E0656-C423-4604-9F38-EEFF223DE87B}" dt="2020-03-02T04:07:50.804" v="7546" actId="478"/>
          <ac:graphicFrameMkLst>
            <pc:docMk/>
            <pc:sldMk cId="3247708637" sldId="256"/>
            <ac:graphicFrameMk id="164" creationId="{00000000-0000-0000-0000-000000000000}"/>
          </ac:graphicFrameMkLst>
        </pc:graphicFrameChg>
        <pc:graphicFrameChg chg="del">
          <ac:chgData name="Parker Hall" userId="768b2ca9-0497-4dbd-a50a-9c12dce0d27c" providerId="ADAL" clId="{169E0656-C423-4604-9F38-EEFF223DE87B}" dt="2020-03-02T04:08:13.744" v="7555" actId="478"/>
          <ac:graphicFrameMkLst>
            <pc:docMk/>
            <pc:sldMk cId="3247708637" sldId="256"/>
            <ac:graphicFrameMk id="192" creationId="{00000000-0000-0000-0000-000000000000}"/>
          </ac:graphicFrameMkLst>
        </pc:graphicFrameChg>
        <pc:graphicFrameChg chg="del">
          <ac:chgData name="Parker Hall" userId="768b2ca9-0497-4dbd-a50a-9c12dce0d27c" providerId="ADAL" clId="{169E0656-C423-4604-9F38-EEFF223DE87B}" dt="2020-03-02T04:08:50.202" v="7568" actId="478"/>
          <ac:graphicFrameMkLst>
            <pc:docMk/>
            <pc:sldMk cId="3247708637" sldId="256"/>
            <ac:graphicFrameMk id="201" creationId="{00000000-0000-0000-0000-000000000000}"/>
          </ac:graphicFrameMkLst>
        </pc:graphicFrameChg>
        <pc:graphicFrameChg chg="del">
          <ac:chgData name="Parker Hall" userId="768b2ca9-0497-4dbd-a50a-9c12dce0d27c" providerId="ADAL" clId="{169E0656-C423-4604-9F38-EEFF223DE87B}" dt="2020-03-02T04:08:41.212" v="7566" actId="478"/>
          <ac:graphicFrameMkLst>
            <pc:docMk/>
            <pc:sldMk cId="3247708637" sldId="256"/>
            <ac:graphicFrameMk id="202" creationId="{00000000-0000-0000-0000-000000000000}"/>
          </ac:graphicFrameMkLst>
        </pc:graphicFrameChg>
        <pc:graphicFrameChg chg="del">
          <ac:chgData name="Parker Hall" userId="768b2ca9-0497-4dbd-a50a-9c12dce0d27c" providerId="ADAL" clId="{169E0656-C423-4604-9F38-EEFF223DE87B}" dt="2020-03-02T04:09:54.467" v="7588" actId="478"/>
          <ac:graphicFrameMkLst>
            <pc:docMk/>
            <pc:sldMk cId="3247708637" sldId="256"/>
            <ac:graphicFrameMk id="203" creationId="{00000000-0000-0000-0000-000000000000}"/>
          </ac:graphicFrameMkLst>
        </pc:graphicFrameChg>
        <pc:graphicFrameChg chg="del">
          <ac:chgData name="Parker Hall" userId="768b2ca9-0497-4dbd-a50a-9c12dce0d27c" providerId="ADAL" clId="{169E0656-C423-4604-9F38-EEFF223DE87B}" dt="2020-03-02T04:08:45.587" v="7567" actId="478"/>
          <ac:graphicFrameMkLst>
            <pc:docMk/>
            <pc:sldMk cId="3247708637" sldId="256"/>
            <ac:graphicFrameMk id="204" creationId="{00000000-0000-0000-0000-000000000000}"/>
          </ac:graphicFrameMkLst>
        </pc:graphicFrameChg>
        <pc:graphicFrameChg chg="del">
          <ac:chgData name="Parker Hall" userId="768b2ca9-0497-4dbd-a50a-9c12dce0d27c" providerId="ADAL" clId="{169E0656-C423-4604-9F38-EEFF223DE87B}" dt="2020-03-02T04:09:49.871" v="7586" actId="478"/>
          <ac:graphicFrameMkLst>
            <pc:docMk/>
            <pc:sldMk cId="3247708637" sldId="256"/>
            <ac:graphicFrameMk id="205" creationId="{00000000-0000-0000-0000-000000000000}"/>
          </ac:graphicFrameMkLst>
        </pc:graphicFrameChg>
        <pc:graphicFrameChg chg="del">
          <ac:chgData name="Parker Hall" userId="768b2ca9-0497-4dbd-a50a-9c12dce0d27c" providerId="ADAL" clId="{169E0656-C423-4604-9F38-EEFF223DE87B}" dt="2020-03-02T04:09:51.913" v="7587" actId="478"/>
          <ac:graphicFrameMkLst>
            <pc:docMk/>
            <pc:sldMk cId="3247708637" sldId="256"/>
            <ac:graphicFrameMk id="206" creationId="{00000000-0000-0000-0000-000000000000}"/>
          </ac:graphicFrameMkLst>
        </pc:graphicFrameChg>
        <pc:graphicFrameChg chg="del">
          <ac:chgData name="Parker Hall" userId="768b2ca9-0497-4dbd-a50a-9c12dce0d27c" providerId="ADAL" clId="{169E0656-C423-4604-9F38-EEFF223DE87B}" dt="2020-03-02T04:08:11.106" v="7554" actId="478"/>
          <ac:graphicFrameMkLst>
            <pc:docMk/>
            <pc:sldMk cId="3247708637" sldId="256"/>
            <ac:graphicFrameMk id="207" creationId="{00000000-0000-0000-0000-000000000000}"/>
          </ac:graphicFrameMkLst>
        </pc:graphicFrameChg>
        <pc:picChg chg="add mod">
          <ac:chgData name="Parker Hall" userId="768b2ca9-0497-4dbd-a50a-9c12dce0d27c" providerId="ADAL" clId="{169E0656-C423-4604-9F38-EEFF223DE87B}" dt="2020-03-02T04:32:23.608" v="7807" actId="1582"/>
          <ac:picMkLst>
            <pc:docMk/>
            <pc:sldMk cId="3247708637" sldId="256"/>
            <ac:picMk id="7" creationId="{C4B2B900-2D69-4B36-905E-0633C404D59F}"/>
          </ac:picMkLst>
        </pc:picChg>
        <pc:picChg chg="add mod">
          <ac:chgData name="Parker Hall" userId="768b2ca9-0497-4dbd-a50a-9c12dce0d27c" providerId="ADAL" clId="{169E0656-C423-4604-9F38-EEFF223DE87B}" dt="2020-03-02T04:24:40.673" v="7654" actId="208"/>
          <ac:picMkLst>
            <pc:docMk/>
            <pc:sldMk cId="3247708637" sldId="256"/>
            <ac:picMk id="8" creationId="{7AA06D45-1A62-4E70-B401-D270C2CEA0CE}"/>
          </ac:picMkLst>
        </pc:picChg>
        <pc:picChg chg="add mod">
          <ac:chgData name="Parker Hall" userId="768b2ca9-0497-4dbd-a50a-9c12dce0d27c" providerId="ADAL" clId="{169E0656-C423-4604-9F38-EEFF223DE87B}" dt="2020-03-02T04:24:39.735" v="7653" actId="208"/>
          <ac:picMkLst>
            <pc:docMk/>
            <pc:sldMk cId="3247708637" sldId="256"/>
            <ac:picMk id="9" creationId="{DFACC201-6000-4C7D-A87A-08ED44559DA8}"/>
          </ac:picMkLst>
        </pc:picChg>
        <pc:picChg chg="add mod">
          <ac:chgData name="Parker Hall" userId="768b2ca9-0497-4dbd-a50a-9c12dce0d27c" providerId="ADAL" clId="{169E0656-C423-4604-9F38-EEFF223DE87B}" dt="2020-03-02T04:18:28.032" v="7619" actId="1076"/>
          <ac:picMkLst>
            <pc:docMk/>
            <pc:sldMk cId="3247708637" sldId="256"/>
            <ac:picMk id="10" creationId="{6D5FE59D-FD19-4C61-8C25-BD119A963249}"/>
          </ac:picMkLst>
        </pc:picChg>
        <pc:picChg chg="add mod">
          <ac:chgData name="Parker Hall" userId="768b2ca9-0497-4dbd-a50a-9c12dce0d27c" providerId="ADAL" clId="{169E0656-C423-4604-9F38-EEFF223DE87B}" dt="2020-03-02T05:01:09.636" v="9469" actId="1076"/>
          <ac:picMkLst>
            <pc:docMk/>
            <pc:sldMk cId="3247708637" sldId="256"/>
            <ac:picMk id="11" creationId="{C16990F6-2A32-4749-9FE4-E2782B3136DD}"/>
          </ac:picMkLst>
        </pc:picChg>
        <pc:picChg chg="add mod">
          <ac:chgData name="Parker Hall" userId="768b2ca9-0497-4dbd-a50a-9c12dce0d27c" providerId="ADAL" clId="{169E0656-C423-4604-9F38-EEFF223DE87B}" dt="2020-03-02T05:05:54.135" v="9527" actId="1076"/>
          <ac:picMkLst>
            <pc:docMk/>
            <pc:sldMk cId="3247708637" sldId="256"/>
            <ac:picMk id="12" creationId="{8A2D6D13-CA91-484A-9241-48F94D614949}"/>
          </ac:picMkLst>
        </pc:picChg>
        <pc:picChg chg="add mod">
          <ac:chgData name="Parker Hall" userId="768b2ca9-0497-4dbd-a50a-9c12dce0d27c" providerId="ADAL" clId="{169E0656-C423-4604-9F38-EEFF223DE87B}" dt="2020-03-02T04:19:30.240" v="7627" actId="1076"/>
          <ac:picMkLst>
            <pc:docMk/>
            <pc:sldMk cId="3247708637" sldId="256"/>
            <ac:picMk id="13" creationId="{6C26BC01-38D3-4BA3-ABF1-27018AF0A70C}"/>
          </ac:picMkLst>
        </pc:picChg>
        <pc:picChg chg="add mod">
          <ac:chgData name="Parker Hall" userId="768b2ca9-0497-4dbd-a50a-9c12dce0d27c" providerId="ADAL" clId="{169E0656-C423-4604-9F38-EEFF223DE87B}" dt="2020-03-02T04:22:20.737" v="7642" actId="1076"/>
          <ac:picMkLst>
            <pc:docMk/>
            <pc:sldMk cId="3247708637" sldId="256"/>
            <ac:picMk id="14" creationId="{C9B0C1C8-32AD-43A3-8188-66E61D5BF22A}"/>
          </ac:picMkLst>
        </pc:picChg>
        <pc:picChg chg="add mod">
          <ac:chgData name="Parker Hall" userId="768b2ca9-0497-4dbd-a50a-9c12dce0d27c" providerId="ADAL" clId="{169E0656-C423-4604-9F38-EEFF223DE87B}" dt="2020-03-02T05:02:49.112" v="9489" actId="1076"/>
          <ac:picMkLst>
            <pc:docMk/>
            <pc:sldMk cId="3247708637" sldId="256"/>
            <ac:picMk id="15" creationId="{DBF8D453-8F9D-4193-B6D7-6F7F17C52567}"/>
          </ac:picMkLst>
        </pc:picChg>
        <pc:picChg chg="add del mod modCrop">
          <ac:chgData name="Parker Hall" userId="768b2ca9-0497-4dbd-a50a-9c12dce0d27c" providerId="ADAL" clId="{169E0656-C423-4604-9F38-EEFF223DE87B}" dt="2020-03-02T04:23:13.024" v="7644" actId="478"/>
          <ac:picMkLst>
            <pc:docMk/>
            <pc:sldMk cId="3247708637" sldId="256"/>
            <ac:picMk id="16" creationId="{274D9A16-CB40-4868-BADD-72111A439B8C}"/>
          </ac:picMkLst>
        </pc:picChg>
        <pc:picChg chg="add mod modCrop">
          <ac:chgData name="Parker Hall" userId="768b2ca9-0497-4dbd-a50a-9c12dce0d27c" providerId="ADAL" clId="{169E0656-C423-4604-9F38-EEFF223DE87B}" dt="2020-03-02T04:23:22.843" v="7647" actId="1076"/>
          <ac:picMkLst>
            <pc:docMk/>
            <pc:sldMk cId="3247708637" sldId="256"/>
            <ac:picMk id="17" creationId="{268A5D5A-9DA0-4BEE-B1CE-97F31CED9241}"/>
          </ac:picMkLst>
        </pc:picChg>
        <pc:picChg chg="mod">
          <ac:chgData name="Parker Hall" userId="768b2ca9-0497-4dbd-a50a-9c12dce0d27c" providerId="ADAL" clId="{169E0656-C423-4604-9F38-EEFF223DE87B}" dt="2020-03-02T04:05:53.602" v="7536" actId="1076"/>
          <ac:picMkLst>
            <pc:docMk/>
            <pc:sldMk cId="3247708637" sldId="256"/>
            <ac:picMk id="29" creationId="{00000000-0000-0000-0000-000000000000}"/>
          </ac:picMkLst>
        </pc:picChg>
        <pc:picChg chg="del">
          <ac:chgData name="Parker Hall" userId="768b2ca9-0497-4dbd-a50a-9c12dce0d27c" providerId="ADAL" clId="{169E0656-C423-4604-9F38-EEFF223DE87B}" dt="2020-03-02T04:07:10.395" v="7538" actId="478"/>
          <ac:picMkLst>
            <pc:docMk/>
            <pc:sldMk cId="3247708637" sldId="256"/>
            <ac:picMk id="190" creationId="{00000000-0000-0000-0000-000000000000}"/>
          </ac:picMkLst>
        </pc:picChg>
        <pc:picChg chg="del">
          <ac:chgData name="Parker Hall" userId="768b2ca9-0497-4dbd-a50a-9c12dce0d27c" providerId="ADAL" clId="{169E0656-C423-4604-9F38-EEFF223DE87B}" dt="2020-03-02T04:07:09.710" v="7537" actId="478"/>
          <ac:picMkLst>
            <pc:docMk/>
            <pc:sldMk cId="3247708637" sldId="256"/>
            <ac:picMk id="191" creationId="{00000000-0000-0000-0000-000000000000}"/>
          </ac:picMkLst>
        </pc:picChg>
        <pc:picChg chg="del">
          <ac:chgData name="Parker Hall" userId="768b2ca9-0497-4dbd-a50a-9c12dce0d27c" providerId="ADAL" clId="{169E0656-C423-4604-9F38-EEFF223DE87B}" dt="2020-03-02T04:08:32.844" v="7563" actId="478"/>
          <ac:picMkLst>
            <pc:docMk/>
            <pc:sldMk cId="3247708637" sldId="256"/>
            <ac:picMk id="193" creationId="{00000000-0000-0000-0000-000000000000}"/>
          </ac:picMkLst>
        </pc:picChg>
        <pc:picChg chg="del">
          <ac:chgData name="Parker Hall" userId="768b2ca9-0497-4dbd-a50a-9c12dce0d27c" providerId="ADAL" clId="{169E0656-C423-4604-9F38-EEFF223DE87B}" dt="2020-03-02T04:09:04.089" v="7572" actId="478"/>
          <ac:picMkLst>
            <pc:docMk/>
            <pc:sldMk cId="3247708637" sldId="256"/>
            <ac:picMk id="196" creationId="{00000000-0000-0000-0000-000000000000}"/>
          </ac:picMkLst>
        </pc:picChg>
        <pc:picChg chg="del">
          <ac:chgData name="Parker Hall" userId="768b2ca9-0497-4dbd-a50a-9c12dce0d27c" providerId="ADAL" clId="{169E0656-C423-4604-9F38-EEFF223DE87B}" dt="2020-03-02T04:09:27.353" v="7578" actId="478"/>
          <ac:picMkLst>
            <pc:docMk/>
            <pc:sldMk cId="3247708637" sldId="256"/>
            <ac:picMk id="197" creationId="{00000000-0000-0000-0000-000000000000}"/>
          </ac:picMkLst>
        </pc:picChg>
        <pc:picChg chg="del">
          <ac:chgData name="Parker Hall" userId="768b2ca9-0497-4dbd-a50a-9c12dce0d27c" providerId="ADAL" clId="{169E0656-C423-4604-9F38-EEFF223DE87B}" dt="2020-03-02T04:08:27.228" v="7560" actId="478"/>
          <ac:picMkLst>
            <pc:docMk/>
            <pc:sldMk cId="3247708637" sldId="256"/>
            <ac:picMk id="199" creationId="{00000000-0000-0000-0000-000000000000}"/>
          </ac:picMkLst>
        </pc:picChg>
        <pc:picChg chg="del">
          <ac:chgData name="Parker Hall" userId="768b2ca9-0497-4dbd-a50a-9c12dce0d27c" providerId="ADAL" clId="{169E0656-C423-4604-9F38-EEFF223DE87B}" dt="2020-03-02T04:07:11.096" v="7539" actId="478"/>
          <ac:picMkLst>
            <pc:docMk/>
            <pc:sldMk cId="3247708637" sldId="256"/>
            <ac:picMk id="224"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36263FE2-9438-354A-B60A-5A471281E58B}" type="datetimeFigureOut">
              <a:rPr lang="en-US" smtClean="0"/>
              <a:t>3/1/2020</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FECA9BC3-5A08-5C40-8DE6-1B49CE826337}" type="slidenum">
              <a:rPr lang="en-US" smtClean="0"/>
              <a:t>‹#›</a:t>
            </a:fld>
            <a:endParaRPr lang="en-US"/>
          </a:p>
        </p:txBody>
      </p:sp>
    </p:spTree>
    <p:extLst>
      <p:ext uri="{BB962C8B-B14F-4D97-AF65-F5344CB8AC3E}">
        <p14:creationId xmlns:p14="http://schemas.microsoft.com/office/powerpoint/2010/main" val="3278815488"/>
      </p:ext>
    </p:extLst>
  </p:cSld>
  <p:clrMap bg1="lt1" tx1="dk1" bg2="lt2" tx2="dk2" accent1="accent1" accent2="accent2" accent3="accent3" accent4="accent4" accent5="accent5" accent6="accent6" hlink="hlink" folHlink="folHlink"/>
  <p:notesStyle>
    <a:lvl1pPr marL="0" algn="l" defTabSz="477467" rtl="0" eaLnBrk="1" latinLnBrk="0" hangingPunct="1">
      <a:defRPr sz="1300" kern="1200">
        <a:solidFill>
          <a:schemeClr val="tx1"/>
        </a:solidFill>
        <a:latin typeface="+mn-lt"/>
        <a:ea typeface="+mn-ea"/>
        <a:cs typeface="+mn-cs"/>
      </a:defRPr>
    </a:lvl1pPr>
    <a:lvl2pPr marL="477467" algn="l" defTabSz="477467" rtl="0" eaLnBrk="1" latinLnBrk="0" hangingPunct="1">
      <a:defRPr sz="1300" kern="1200">
        <a:solidFill>
          <a:schemeClr val="tx1"/>
        </a:solidFill>
        <a:latin typeface="+mn-lt"/>
        <a:ea typeface="+mn-ea"/>
        <a:cs typeface="+mn-cs"/>
      </a:defRPr>
    </a:lvl2pPr>
    <a:lvl3pPr marL="954936" algn="l" defTabSz="477467" rtl="0" eaLnBrk="1" latinLnBrk="0" hangingPunct="1">
      <a:defRPr sz="1300" kern="1200">
        <a:solidFill>
          <a:schemeClr val="tx1"/>
        </a:solidFill>
        <a:latin typeface="+mn-lt"/>
        <a:ea typeface="+mn-ea"/>
        <a:cs typeface="+mn-cs"/>
      </a:defRPr>
    </a:lvl3pPr>
    <a:lvl4pPr marL="1432403" algn="l" defTabSz="477467" rtl="0" eaLnBrk="1" latinLnBrk="0" hangingPunct="1">
      <a:defRPr sz="1300" kern="1200">
        <a:solidFill>
          <a:schemeClr val="tx1"/>
        </a:solidFill>
        <a:latin typeface="+mn-lt"/>
        <a:ea typeface="+mn-ea"/>
        <a:cs typeface="+mn-cs"/>
      </a:defRPr>
    </a:lvl4pPr>
    <a:lvl5pPr marL="1909870" algn="l" defTabSz="477467" rtl="0" eaLnBrk="1" latinLnBrk="0" hangingPunct="1">
      <a:defRPr sz="1300" kern="1200">
        <a:solidFill>
          <a:schemeClr val="tx1"/>
        </a:solidFill>
        <a:latin typeface="+mn-lt"/>
        <a:ea typeface="+mn-ea"/>
        <a:cs typeface="+mn-cs"/>
      </a:defRPr>
    </a:lvl5pPr>
    <a:lvl6pPr marL="2387337" algn="l" defTabSz="477467" rtl="0" eaLnBrk="1" latinLnBrk="0" hangingPunct="1">
      <a:defRPr sz="1300" kern="1200">
        <a:solidFill>
          <a:schemeClr val="tx1"/>
        </a:solidFill>
        <a:latin typeface="+mn-lt"/>
        <a:ea typeface="+mn-ea"/>
        <a:cs typeface="+mn-cs"/>
      </a:defRPr>
    </a:lvl6pPr>
    <a:lvl7pPr marL="2864805" algn="l" defTabSz="477467" rtl="0" eaLnBrk="1" latinLnBrk="0" hangingPunct="1">
      <a:defRPr sz="1300" kern="1200">
        <a:solidFill>
          <a:schemeClr val="tx1"/>
        </a:solidFill>
        <a:latin typeface="+mn-lt"/>
        <a:ea typeface="+mn-ea"/>
        <a:cs typeface="+mn-cs"/>
      </a:defRPr>
    </a:lvl7pPr>
    <a:lvl8pPr marL="3342272" algn="l" defTabSz="477467" rtl="0" eaLnBrk="1" latinLnBrk="0" hangingPunct="1">
      <a:defRPr sz="1300" kern="1200">
        <a:solidFill>
          <a:schemeClr val="tx1"/>
        </a:solidFill>
        <a:latin typeface="+mn-lt"/>
        <a:ea typeface="+mn-ea"/>
        <a:cs typeface="+mn-cs"/>
      </a:defRPr>
    </a:lvl8pPr>
    <a:lvl9pPr marL="3819741" algn="l" defTabSz="47746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CA9BC3-5A08-5C40-8DE6-1B49CE826337}" type="slidenum">
              <a:rPr lang="en-US" smtClean="0"/>
              <a:t>1</a:t>
            </a:fld>
            <a:endParaRPr lang="en-US"/>
          </a:p>
        </p:txBody>
      </p:sp>
    </p:spTree>
    <p:extLst>
      <p:ext uri="{BB962C8B-B14F-4D97-AF65-F5344CB8AC3E}">
        <p14:creationId xmlns:p14="http://schemas.microsoft.com/office/powerpoint/2010/main" val="2332982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6"/>
            <a:ext cx="37307520" cy="7056121"/>
          </a:xfrm>
        </p:spPr>
        <p:txBody>
          <a:bodyPr/>
          <a:lstStyle/>
          <a:p>
            <a:r>
              <a:rPr lang="en-US"/>
              <a:t>Click to edit Master title style</a:t>
            </a:r>
          </a:p>
        </p:txBody>
      </p:sp>
      <p:sp>
        <p:nvSpPr>
          <p:cNvPr id="3" name="Subtitle 2"/>
          <p:cNvSpPr>
            <a:spLocks noGrp="1"/>
          </p:cNvSpPr>
          <p:nvPr>
            <p:ph type="subTitle" idx="1"/>
          </p:nvPr>
        </p:nvSpPr>
        <p:spPr>
          <a:xfrm>
            <a:off x="6583680" y="18653763"/>
            <a:ext cx="30723840" cy="8412480"/>
          </a:xfrm>
        </p:spPr>
        <p:txBody>
          <a:bodyPr/>
          <a:lstStyle>
            <a:lvl1pPr marL="0" indent="0" algn="ctr">
              <a:buNone/>
              <a:defRPr>
                <a:solidFill>
                  <a:schemeClr val="tx1">
                    <a:tint val="75000"/>
                  </a:schemeClr>
                </a:solidFill>
              </a:defRPr>
            </a:lvl1pPr>
            <a:lvl2pPr marL="2072951" indent="0" algn="ctr">
              <a:buNone/>
              <a:defRPr>
                <a:solidFill>
                  <a:schemeClr val="tx1">
                    <a:tint val="75000"/>
                  </a:schemeClr>
                </a:solidFill>
              </a:defRPr>
            </a:lvl2pPr>
            <a:lvl3pPr marL="4145900" indent="0" algn="ctr">
              <a:buNone/>
              <a:defRPr>
                <a:solidFill>
                  <a:schemeClr val="tx1">
                    <a:tint val="75000"/>
                  </a:schemeClr>
                </a:solidFill>
              </a:defRPr>
            </a:lvl3pPr>
            <a:lvl4pPr marL="6218851" indent="0" algn="ctr">
              <a:buNone/>
              <a:defRPr>
                <a:solidFill>
                  <a:schemeClr val="tx1">
                    <a:tint val="75000"/>
                  </a:schemeClr>
                </a:solidFill>
              </a:defRPr>
            </a:lvl4pPr>
            <a:lvl5pPr marL="8291798" indent="0" algn="ctr">
              <a:buNone/>
              <a:defRPr>
                <a:solidFill>
                  <a:schemeClr val="tx1">
                    <a:tint val="75000"/>
                  </a:schemeClr>
                </a:solidFill>
              </a:defRPr>
            </a:lvl5pPr>
            <a:lvl6pPr marL="10364750" indent="0" algn="ctr">
              <a:buNone/>
              <a:defRPr>
                <a:solidFill>
                  <a:schemeClr val="tx1">
                    <a:tint val="75000"/>
                  </a:schemeClr>
                </a:solidFill>
              </a:defRPr>
            </a:lvl6pPr>
            <a:lvl7pPr marL="12437701" indent="0" algn="ctr">
              <a:buNone/>
              <a:defRPr>
                <a:solidFill>
                  <a:schemeClr val="tx1">
                    <a:tint val="75000"/>
                  </a:schemeClr>
                </a:solidFill>
              </a:defRPr>
            </a:lvl7pPr>
            <a:lvl8pPr marL="14510648" indent="0" algn="ctr">
              <a:buNone/>
              <a:defRPr>
                <a:solidFill>
                  <a:schemeClr val="tx1">
                    <a:tint val="75000"/>
                  </a:schemeClr>
                </a:solidFill>
              </a:defRPr>
            </a:lvl8pPr>
            <a:lvl9pPr marL="1658360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63D97CC-475F-BE49-B579-6BFEF977A37E}" type="datetimeFigureOut">
              <a:rPr lang="en-US" smtClean="0"/>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135240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12173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75"/>
            <a:ext cx="9875520" cy="280873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75"/>
            <a:ext cx="28895040" cy="280873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382853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803175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24"/>
            <a:ext cx="37307520" cy="6537961"/>
          </a:xfrm>
        </p:spPr>
        <p:txBody>
          <a:bodyPr anchor="t"/>
          <a:lstStyle>
            <a:lvl1pPr algn="l">
              <a:defRPr sz="18300" b="1" cap="all"/>
            </a:lvl1pPr>
          </a:lstStyle>
          <a:p>
            <a:r>
              <a:rPr lang="en-US"/>
              <a:t>Click to edit Master title style</a:t>
            </a:r>
          </a:p>
        </p:txBody>
      </p:sp>
      <p:sp>
        <p:nvSpPr>
          <p:cNvPr id="3" name="Text Placeholder 2"/>
          <p:cNvSpPr>
            <a:spLocks noGrp="1"/>
          </p:cNvSpPr>
          <p:nvPr>
            <p:ph type="body" idx="1"/>
          </p:nvPr>
        </p:nvSpPr>
        <p:spPr>
          <a:xfrm>
            <a:off x="3467103" y="13952231"/>
            <a:ext cx="37307520" cy="7200900"/>
          </a:xfrm>
        </p:spPr>
        <p:txBody>
          <a:bodyPr anchor="b"/>
          <a:lstStyle>
            <a:lvl1pPr marL="0" indent="0">
              <a:buNone/>
              <a:defRPr sz="9100">
                <a:solidFill>
                  <a:schemeClr val="tx1">
                    <a:tint val="75000"/>
                  </a:schemeClr>
                </a:solidFill>
              </a:defRPr>
            </a:lvl1pPr>
            <a:lvl2pPr marL="2072951" indent="0">
              <a:buNone/>
              <a:defRPr sz="8200">
                <a:solidFill>
                  <a:schemeClr val="tx1">
                    <a:tint val="75000"/>
                  </a:schemeClr>
                </a:solidFill>
              </a:defRPr>
            </a:lvl2pPr>
            <a:lvl3pPr marL="4145900" indent="0">
              <a:buNone/>
              <a:defRPr sz="7200">
                <a:solidFill>
                  <a:schemeClr val="tx1">
                    <a:tint val="75000"/>
                  </a:schemeClr>
                </a:solidFill>
              </a:defRPr>
            </a:lvl3pPr>
            <a:lvl4pPr marL="6218851" indent="0">
              <a:buNone/>
              <a:defRPr sz="6300">
                <a:solidFill>
                  <a:schemeClr val="tx1">
                    <a:tint val="75000"/>
                  </a:schemeClr>
                </a:solidFill>
              </a:defRPr>
            </a:lvl4pPr>
            <a:lvl5pPr marL="8291798" indent="0">
              <a:buNone/>
              <a:defRPr sz="6300">
                <a:solidFill>
                  <a:schemeClr val="tx1">
                    <a:tint val="75000"/>
                  </a:schemeClr>
                </a:solidFill>
              </a:defRPr>
            </a:lvl5pPr>
            <a:lvl6pPr marL="10364750" indent="0">
              <a:buNone/>
              <a:defRPr sz="6300">
                <a:solidFill>
                  <a:schemeClr val="tx1">
                    <a:tint val="75000"/>
                  </a:schemeClr>
                </a:solidFill>
              </a:defRPr>
            </a:lvl6pPr>
            <a:lvl7pPr marL="12437701" indent="0">
              <a:buNone/>
              <a:defRPr sz="6300">
                <a:solidFill>
                  <a:schemeClr val="tx1">
                    <a:tint val="75000"/>
                  </a:schemeClr>
                </a:solidFill>
              </a:defRPr>
            </a:lvl7pPr>
            <a:lvl8pPr marL="14510648" indent="0">
              <a:buNone/>
              <a:defRPr sz="6300">
                <a:solidFill>
                  <a:schemeClr val="tx1">
                    <a:tint val="75000"/>
                  </a:schemeClr>
                </a:solidFill>
              </a:defRPr>
            </a:lvl8pPr>
            <a:lvl9pPr marL="16583601" indent="0">
              <a:buNone/>
              <a:defRPr sz="6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3D97CC-475F-BE49-B579-6BFEF977A37E}" type="datetimeFigureOut">
              <a:rPr lang="en-US" smtClean="0"/>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404899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71"/>
            <a:ext cx="19385280" cy="21724622"/>
          </a:xfrm>
        </p:spPr>
        <p:txBody>
          <a:bodyPr/>
          <a:lstStyle>
            <a:lvl1pPr>
              <a:defRPr sz="128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71"/>
            <a:ext cx="19385280" cy="21724622"/>
          </a:xfrm>
        </p:spPr>
        <p:txBody>
          <a:bodyPr/>
          <a:lstStyle>
            <a:lvl1pPr>
              <a:defRPr sz="128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3D97CC-475F-BE49-B579-6BFEF977A37E}" type="datetimeFigureOut">
              <a:rPr lang="en-US" smtClean="0"/>
              <a:t>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737522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4" y="7368544"/>
            <a:ext cx="19392903" cy="3070859"/>
          </a:xfrm>
        </p:spPr>
        <p:txBody>
          <a:bodyPr anchor="b"/>
          <a:lstStyle>
            <a:lvl1pPr marL="0" indent="0">
              <a:buNone/>
              <a:defRPr sz="10900" b="1"/>
            </a:lvl1pPr>
            <a:lvl2pPr marL="2072951" indent="0">
              <a:buNone/>
              <a:defRPr sz="9100" b="1"/>
            </a:lvl2pPr>
            <a:lvl3pPr marL="4145900" indent="0">
              <a:buNone/>
              <a:defRPr sz="8200" b="1"/>
            </a:lvl3pPr>
            <a:lvl4pPr marL="6218851" indent="0">
              <a:buNone/>
              <a:defRPr sz="7200" b="1"/>
            </a:lvl4pPr>
            <a:lvl5pPr marL="8291798" indent="0">
              <a:buNone/>
              <a:defRPr sz="7200" b="1"/>
            </a:lvl5pPr>
            <a:lvl6pPr marL="10364750" indent="0">
              <a:buNone/>
              <a:defRPr sz="7200" b="1"/>
            </a:lvl6pPr>
            <a:lvl7pPr marL="12437701" indent="0">
              <a:buNone/>
              <a:defRPr sz="7200" b="1"/>
            </a:lvl7pPr>
            <a:lvl8pPr marL="14510648" indent="0">
              <a:buNone/>
              <a:defRPr sz="7200" b="1"/>
            </a:lvl8pPr>
            <a:lvl9pPr marL="16583601" indent="0">
              <a:buNone/>
              <a:defRPr sz="7200" b="1"/>
            </a:lvl9pPr>
          </a:lstStyle>
          <a:p>
            <a:pPr lvl="0"/>
            <a:r>
              <a:rPr lang="en-US"/>
              <a:t>Click to edit Master text styles</a:t>
            </a:r>
          </a:p>
        </p:txBody>
      </p:sp>
      <p:sp>
        <p:nvSpPr>
          <p:cNvPr id="4" name="Content Placeholder 3"/>
          <p:cNvSpPr>
            <a:spLocks noGrp="1"/>
          </p:cNvSpPr>
          <p:nvPr>
            <p:ph sz="half" idx="2"/>
          </p:nvPr>
        </p:nvSpPr>
        <p:spPr>
          <a:xfrm>
            <a:off x="2194564" y="10439402"/>
            <a:ext cx="19392903" cy="18966181"/>
          </a:xfrm>
        </p:spPr>
        <p:txBody>
          <a:bodyPr/>
          <a:lstStyle>
            <a:lvl1pPr>
              <a:defRPr sz="10900"/>
            </a:lvl1pPr>
            <a:lvl2pPr>
              <a:defRPr sz="9100"/>
            </a:lvl2pPr>
            <a:lvl3pPr>
              <a:defRPr sz="82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8" y="7368544"/>
            <a:ext cx="19400520" cy="3070859"/>
          </a:xfrm>
        </p:spPr>
        <p:txBody>
          <a:bodyPr anchor="b"/>
          <a:lstStyle>
            <a:lvl1pPr marL="0" indent="0">
              <a:buNone/>
              <a:defRPr sz="10900" b="1"/>
            </a:lvl1pPr>
            <a:lvl2pPr marL="2072951" indent="0">
              <a:buNone/>
              <a:defRPr sz="9100" b="1"/>
            </a:lvl2pPr>
            <a:lvl3pPr marL="4145900" indent="0">
              <a:buNone/>
              <a:defRPr sz="8200" b="1"/>
            </a:lvl3pPr>
            <a:lvl4pPr marL="6218851" indent="0">
              <a:buNone/>
              <a:defRPr sz="7200" b="1"/>
            </a:lvl4pPr>
            <a:lvl5pPr marL="8291798" indent="0">
              <a:buNone/>
              <a:defRPr sz="7200" b="1"/>
            </a:lvl5pPr>
            <a:lvl6pPr marL="10364750" indent="0">
              <a:buNone/>
              <a:defRPr sz="7200" b="1"/>
            </a:lvl6pPr>
            <a:lvl7pPr marL="12437701" indent="0">
              <a:buNone/>
              <a:defRPr sz="7200" b="1"/>
            </a:lvl7pPr>
            <a:lvl8pPr marL="14510648" indent="0">
              <a:buNone/>
              <a:defRPr sz="7200" b="1"/>
            </a:lvl8pPr>
            <a:lvl9pPr marL="16583601" indent="0">
              <a:buNone/>
              <a:defRPr sz="7200" b="1"/>
            </a:lvl9pPr>
          </a:lstStyle>
          <a:p>
            <a:pPr lvl="0"/>
            <a:r>
              <a:rPr lang="en-US"/>
              <a:t>Click to edit Master text styles</a:t>
            </a:r>
          </a:p>
        </p:txBody>
      </p:sp>
      <p:sp>
        <p:nvSpPr>
          <p:cNvPr id="6" name="Content Placeholder 5"/>
          <p:cNvSpPr>
            <a:spLocks noGrp="1"/>
          </p:cNvSpPr>
          <p:nvPr>
            <p:ph sz="quarter" idx="4"/>
          </p:nvPr>
        </p:nvSpPr>
        <p:spPr>
          <a:xfrm>
            <a:off x="22296128" y="10439402"/>
            <a:ext cx="19400520" cy="18966181"/>
          </a:xfrm>
        </p:spPr>
        <p:txBody>
          <a:bodyPr/>
          <a:lstStyle>
            <a:lvl1pPr>
              <a:defRPr sz="10900"/>
            </a:lvl1pPr>
            <a:lvl2pPr>
              <a:defRPr sz="9100"/>
            </a:lvl2pPr>
            <a:lvl3pPr>
              <a:defRPr sz="82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3D97CC-475F-BE49-B579-6BFEF977A37E}" type="datetimeFigureOut">
              <a:rPr lang="en-US" smtClean="0"/>
              <a:t>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34501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3D97CC-475F-BE49-B579-6BFEF977A37E}" type="datetimeFigureOut">
              <a:rPr lang="en-US" smtClean="0"/>
              <a:t>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08573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D97CC-475F-BE49-B579-6BFEF977A37E}" type="datetimeFigureOut">
              <a:rPr lang="en-US" smtClean="0"/>
              <a:t>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945370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71" y="1310640"/>
            <a:ext cx="14439903" cy="5577840"/>
          </a:xfrm>
        </p:spPr>
        <p:txBody>
          <a:bodyPr anchor="b"/>
          <a:lstStyle>
            <a:lvl1pPr algn="l">
              <a:defRPr sz="9100" b="1"/>
            </a:lvl1pPr>
          </a:lstStyle>
          <a:p>
            <a:r>
              <a:rPr lang="en-US"/>
              <a:t>Click to edit Master title style</a:t>
            </a:r>
          </a:p>
        </p:txBody>
      </p:sp>
      <p:sp>
        <p:nvSpPr>
          <p:cNvPr id="3" name="Content Placeholder 2"/>
          <p:cNvSpPr>
            <a:spLocks noGrp="1"/>
          </p:cNvSpPr>
          <p:nvPr>
            <p:ph idx="1"/>
          </p:nvPr>
        </p:nvSpPr>
        <p:spPr>
          <a:xfrm>
            <a:off x="17160240" y="1310653"/>
            <a:ext cx="24536400" cy="28094943"/>
          </a:xfrm>
        </p:spPr>
        <p:txBody>
          <a:bodyPr/>
          <a:lstStyle>
            <a:lvl1pPr>
              <a:defRPr sz="14500"/>
            </a:lvl1pPr>
            <a:lvl2pPr>
              <a:defRPr sz="12800"/>
            </a:lvl2pPr>
            <a:lvl3pPr>
              <a:defRPr sz="10900"/>
            </a:lvl3pPr>
            <a:lvl4pPr>
              <a:defRPr sz="9100"/>
            </a:lvl4pPr>
            <a:lvl5pPr>
              <a:defRPr sz="9100"/>
            </a:lvl5pPr>
            <a:lvl6pPr>
              <a:defRPr sz="9100"/>
            </a:lvl6pPr>
            <a:lvl7pPr>
              <a:defRPr sz="9100"/>
            </a:lvl7pPr>
            <a:lvl8pPr>
              <a:defRPr sz="9100"/>
            </a:lvl8pPr>
            <a:lvl9pPr>
              <a:defRPr sz="9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71" y="6888488"/>
            <a:ext cx="14439903" cy="22517103"/>
          </a:xfrm>
        </p:spPr>
        <p:txBody>
          <a:bodyPr/>
          <a:lstStyle>
            <a:lvl1pPr marL="0" indent="0">
              <a:buNone/>
              <a:defRPr sz="6300"/>
            </a:lvl1pPr>
            <a:lvl2pPr marL="2072951" indent="0">
              <a:buNone/>
              <a:defRPr sz="5500"/>
            </a:lvl2pPr>
            <a:lvl3pPr marL="4145900" indent="0">
              <a:buNone/>
              <a:defRPr sz="4500"/>
            </a:lvl3pPr>
            <a:lvl4pPr marL="6218851" indent="0">
              <a:buNone/>
              <a:defRPr sz="4000"/>
            </a:lvl4pPr>
            <a:lvl5pPr marL="8291798" indent="0">
              <a:buNone/>
              <a:defRPr sz="4000"/>
            </a:lvl5pPr>
            <a:lvl6pPr marL="10364750" indent="0">
              <a:buNone/>
              <a:defRPr sz="4000"/>
            </a:lvl6pPr>
            <a:lvl7pPr marL="12437701" indent="0">
              <a:buNone/>
              <a:defRPr sz="4000"/>
            </a:lvl7pPr>
            <a:lvl8pPr marL="14510648" indent="0">
              <a:buNone/>
              <a:defRPr sz="4000"/>
            </a:lvl8pPr>
            <a:lvl9pPr marL="16583601"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151937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1"/>
            <a:ext cx="26334720" cy="2720343"/>
          </a:xfrm>
        </p:spPr>
        <p:txBody>
          <a:bodyPr anchor="b"/>
          <a:lstStyle>
            <a:lvl1pPr algn="l">
              <a:defRPr sz="9100" b="1"/>
            </a:lvl1pPr>
          </a:lstStyle>
          <a:p>
            <a:r>
              <a:rPr lang="en-US"/>
              <a:t>Click to edit Master title style</a:t>
            </a:r>
          </a:p>
        </p:txBody>
      </p:sp>
      <p:sp>
        <p:nvSpPr>
          <p:cNvPr id="3" name="Picture Placeholder 2"/>
          <p:cNvSpPr>
            <a:spLocks noGrp="1"/>
          </p:cNvSpPr>
          <p:nvPr>
            <p:ph type="pic" idx="1"/>
          </p:nvPr>
        </p:nvSpPr>
        <p:spPr>
          <a:xfrm>
            <a:off x="8602983" y="2941321"/>
            <a:ext cx="26334720" cy="19751040"/>
          </a:xfrm>
        </p:spPr>
        <p:txBody>
          <a:bodyPr/>
          <a:lstStyle>
            <a:lvl1pPr marL="0" indent="0">
              <a:buNone/>
              <a:defRPr sz="14500"/>
            </a:lvl1pPr>
            <a:lvl2pPr marL="2072951" indent="0">
              <a:buNone/>
              <a:defRPr sz="12800"/>
            </a:lvl2pPr>
            <a:lvl3pPr marL="4145900" indent="0">
              <a:buNone/>
              <a:defRPr sz="10900"/>
            </a:lvl3pPr>
            <a:lvl4pPr marL="6218851" indent="0">
              <a:buNone/>
              <a:defRPr sz="9100"/>
            </a:lvl4pPr>
            <a:lvl5pPr marL="8291798" indent="0">
              <a:buNone/>
              <a:defRPr sz="9100"/>
            </a:lvl5pPr>
            <a:lvl6pPr marL="10364750" indent="0">
              <a:buNone/>
              <a:defRPr sz="9100"/>
            </a:lvl6pPr>
            <a:lvl7pPr marL="12437701" indent="0">
              <a:buNone/>
              <a:defRPr sz="9100"/>
            </a:lvl7pPr>
            <a:lvl8pPr marL="14510648" indent="0">
              <a:buNone/>
              <a:defRPr sz="9100"/>
            </a:lvl8pPr>
            <a:lvl9pPr marL="16583601" indent="0">
              <a:buNone/>
              <a:defRPr sz="9100"/>
            </a:lvl9pPr>
          </a:lstStyle>
          <a:p>
            <a:endParaRPr lang="en-US"/>
          </a:p>
        </p:txBody>
      </p:sp>
      <p:sp>
        <p:nvSpPr>
          <p:cNvPr id="4" name="Text Placeholder 3"/>
          <p:cNvSpPr>
            <a:spLocks noGrp="1"/>
          </p:cNvSpPr>
          <p:nvPr>
            <p:ph type="body" sz="half" idx="2"/>
          </p:nvPr>
        </p:nvSpPr>
        <p:spPr>
          <a:xfrm>
            <a:off x="8602983" y="25763227"/>
            <a:ext cx="26334720" cy="3863337"/>
          </a:xfrm>
        </p:spPr>
        <p:txBody>
          <a:bodyPr/>
          <a:lstStyle>
            <a:lvl1pPr marL="0" indent="0">
              <a:buNone/>
              <a:defRPr sz="6300"/>
            </a:lvl1pPr>
            <a:lvl2pPr marL="2072951" indent="0">
              <a:buNone/>
              <a:defRPr sz="5500"/>
            </a:lvl2pPr>
            <a:lvl3pPr marL="4145900" indent="0">
              <a:buNone/>
              <a:defRPr sz="4500"/>
            </a:lvl3pPr>
            <a:lvl4pPr marL="6218851" indent="0">
              <a:buNone/>
              <a:defRPr sz="4000"/>
            </a:lvl4pPr>
            <a:lvl5pPr marL="8291798" indent="0">
              <a:buNone/>
              <a:defRPr sz="4000"/>
            </a:lvl5pPr>
            <a:lvl6pPr marL="10364750" indent="0">
              <a:buNone/>
              <a:defRPr sz="4000"/>
            </a:lvl6pPr>
            <a:lvl7pPr marL="12437701" indent="0">
              <a:buNone/>
              <a:defRPr sz="4000"/>
            </a:lvl7pPr>
            <a:lvl8pPr marL="14510648" indent="0">
              <a:buNone/>
              <a:defRPr sz="4000"/>
            </a:lvl8pPr>
            <a:lvl9pPr marL="16583601"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034846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14591" tIns="207295" rIns="414591" bIns="207295" rtlCol="0" anchor="ctr">
            <a:normAutofit/>
          </a:bodyPr>
          <a:lstStyle/>
          <a:p>
            <a:r>
              <a:rPr lang="en-US"/>
              <a:t>Click to edit Master title style</a:t>
            </a:r>
          </a:p>
        </p:txBody>
      </p:sp>
      <p:sp>
        <p:nvSpPr>
          <p:cNvPr id="3" name="Text Placeholder 2"/>
          <p:cNvSpPr>
            <a:spLocks noGrp="1"/>
          </p:cNvSpPr>
          <p:nvPr>
            <p:ph type="body" idx="1"/>
          </p:nvPr>
        </p:nvSpPr>
        <p:spPr>
          <a:xfrm>
            <a:off x="2194560" y="7680971"/>
            <a:ext cx="39502080" cy="21724622"/>
          </a:xfrm>
          <a:prstGeom prst="rect">
            <a:avLst/>
          </a:prstGeom>
        </p:spPr>
        <p:txBody>
          <a:bodyPr vert="horz" lIns="414591" tIns="207295" rIns="414591" bIns="20729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1"/>
          </a:xfrm>
          <a:prstGeom prst="rect">
            <a:avLst/>
          </a:prstGeom>
        </p:spPr>
        <p:txBody>
          <a:bodyPr vert="horz" lIns="414591" tIns="207295" rIns="414591" bIns="207295" rtlCol="0" anchor="ctr"/>
          <a:lstStyle>
            <a:lvl1pPr algn="l">
              <a:defRPr sz="5500">
                <a:solidFill>
                  <a:schemeClr val="tx1">
                    <a:tint val="75000"/>
                  </a:schemeClr>
                </a:solidFill>
              </a:defRPr>
            </a:lvl1pPr>
          </a:lstStyle>
          <a:p>
            <a:fld id="{163D97CC-475F-BE49-B579-6BFEF977A37E}" type="datetimeFigureOut">
              <a:rPr lang="en-US" smtClean="0"/>
              <a:t>3/1/2020</a:t>
            </a:fld>
            <a:endParaRPr lang="en-US"/>
          </a:p>
        </p:txBody>
      </p:sp>
      <p:sp>
        <p:nvSpPr>
          <p:cNvPr id="5" name="Footer Placeholder 4"/>
          <p:cNvSpPr>
            <a:spLocks noGrp="1"/>
          </p:cNvSpPr>
          <p:nvPr>
            <p:ph type="ftr" sz="quarter" idx="3"/>
          </p:nvPr>
        </p:nvSpPr>
        <p:spPr>
          <a:xfrm>
            <a:off x="14996160" y="30510482"/>
            <a:ext cx="13898880" cy="1752601"/>
          </a:xfrm>
          <a:prstGeom prst="rect">
            <a:avLst/>
          </a:prstGeom>
        </p:spPr>
        <p:txBody>
          <a:bodyPr vert="horz" lIns="414591" tIns="207295" rIns="414591" bIns="207295" rtlCol="0" anchor="ctr"/>
          <a:lstStyle>
            <a:lvl1pPr algn="ctr">
              <a:defRPr sz="5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1"/>
          </a:xfrm>
          <a:prstGeom prst="rect">
            <a:avLst/>
          </a:prstGeom>
        </p:spPr>
        <p:txBody>
          <a:bodyPr vert="horz" lIns="414591" tIns="207295" rIns="414591" bIns="207295" rtlCol="0" anchor="ctr"/>
          <a:lstStyle>
            <a:lvl1pPr algn="r">
              <a:defRPr sz="5500">
                <a:solidFill>
                  <a:schemeClr val="tx1">
                    <a:tint val="75000"/>
                  </a:schemeClr>
                </a:solidFill>
              </a:defRPr>
            </a:lvl1pPr>
          </a:lstStyle>
          <a:p>
            <a:fld id="{BEC96AFA-303D-8042-85F3-1EA037B235F2}" type="slidenum">
              <a:rPr lang="en-US" smtClean="0"/>
              <a:t>‹#›</a:t>
            </a:fld>
            <a:endParaRPr lang="en-US"/>
          </a:p>
        </p:txBody>
      </p:sp>
    </p:spTree>
    <p:extLst>
      <p:ext uri="{BB962C8B-B14F-4D97-AF65-F5344CB8AC3E}">
        <p14:creationId xmlns:p14="http://schemas.microsoft.com/office/powerpoint/2010/main" val="148758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72951" rtl="0" eaLnBrk="1" latinLnBrk="0" hangingPunct="1">
        <a:spcBef>
          <a:spcPct val="0"/>
        </a:spcBef>
        <a:buNone/>
        <a:defRPr sz="20000" kern="1200">
          <a:solidFill>
            <a:schemeClr val="tx1"/>
          </a:solidFill>
          <a:latin typeface="+mj-lt"/>
          <a:ea typeface="+mj-ea"/>
          <a:cs typeface="+mj-cs"/>
        </a:defRPr>
      </a:lvl1pPr>
    </p:titleStyle>
    <p:bodyStyle>
      <a:lvl1pPr marL="1554711" indent="-1554711" algn="l" defTabSz="2072951" rtl="0" eaLnBrk="1" latinLnBrk="0" hangingPunct="1">
        <a:spcBef>
          <a:spcPct val="20000"/>
        </a:spcBef>
        <a:buFont typeface="Arial"/>
        <a:buChar char="•"/>
        <a:defRPr sz="14500" kern="1200">
          <a:solidFill>
            <a:schemeClr val="tx1"/>
          </a:solidFill>
          <a:latin typeface="+mn-lt"/>
          <a:ea typeface="+mn-ea"/>
          <a:cs typeface="+mn-cs"/>
        </a:defRPr>
      </a:lvl1pPr>
      <a:lvl2pPr marL="3368541" indent="-1295594" algn="l" defTabSz="2072951" rtl="0" eaLnBrk="1" latinLnBrk="0" hangingPunct="1">
        <a:spcBef>
          <a:spcPct val="20000"/>
        </a:spcBef>
        <a:buFont typeface="Arial"/>
        <a:buChar char="–"/>
        <a:defRPr sz="12800" kern="1200">
          <a:solidFill>
            <a:schemeClr val="tx1"/>
          </a:solidFill>
          <a:latin typeface="+mn-lt"/>
          <a:ea typeface="+mn-ea"/>
          <a:cs typeface="+mn-cs"/>
        </a:defRPr>
      </a:lvl2pPr>
      <a:lvl3pPr marL="5182373" indent="-1036473" algn="l" defTabSz="2072951" rtl="0" eaLnBrk="1" latinLnBrk="0" hangingPunct="1">
        <a:spcBef>
          <a:spcPct val="20000"/>
        </a:spcBef>
        <a:buFont typeface="Arial"/>
        <a:buChar char="•"/>
        <a:defRPr sz="10900" kern="1200">
          <a:solidFill>
            <a:schemeClr val="tx1"/>
          </a:solidFill>
          <a:latin typeface="+mn-lt"/>
          <a:ea typeface="+mn-ea"/>
          <a:cs typeface="+mn-cs"/>
        </a:defRPr>
      </a:lvl3pPr>
      <a:lvl4pPr marL="7255324" indent="-1036473" algn="l" defTabSz="2072951" rtl="0" eaLnBrk="1" latinLnBrk="0" hangingPunct="1">
        <a:spcBef>
          <a:spcPct val="20000"/>
        </a:spcBef>
        <a:buFont typeface="Arial"/>
        <a:buChar char="–"/>
        <a:defRPr sz="9100" kern="1200">
          <a:solidFill>
            <a:schemeClr val="tx1"/>
          </a:solidFill>
          <a:latin typeface="+mn-lt"/>
          <a:ea typeface="+mn-ea"/>
          <a:cs typeface="+mn-cs"/>
        </a:defRPr>
      </a:lvl4pPr>
      <a:lvl5pPr marL="9328275" indent="-1036473" algn="l" defTabSz="2072951" rtl="0" eaLnBrk="1" latinLnBrk="0" hangingPunct="1">
        <a:spcBef>
          <a:spcPct val="20000"/>
        </a:spcBef>
        <a:buFont typeface="Arial"/>
        <a:buChar char="»"/>
        <a:defRPr sz="9100" kern="1200">
          <a:solidFill>
            <a:schemeClr val="tx1"/>
          </a:solidFill>
          <a:latin typeface="+mn-lt"/>
          <a:ea typeface="+mn-ea"/>
          <a:cs typeface="+mn-cs"/>
        </a:defRPr>
      </a:lvl5pPr>
      <a:lvl6pPr marL="11401224" indent="-1036473" algn="l" defTabSz="2072951" rtl="0" eaLnBrk="1" latinLnBrk="0" hangingPunct="1">
        <a:spcBef>
          <a:spcPct val="20000"/>
        </a:spcBef>
        <a:buFont typeface="Arial"/>
        <a:buChar char="•"/>
        <a:defRPr sz="9100" kern="1200">
          <a:solidFill>
            <a:schemeClr val="tx1"/>
          </a:solidFill>
          <a:latin typeface="+mn-lt"/>
          <a:ea typeface="+mn-ea"/>
          <a:cs typeface="+mn-cs"/>
        </a:defRPr>
      </a:lvl6pPr>
      <a:lvl7pPr marL="13474175" indent="-1036473" algn="l" defTabSz="2072951" rtl="0" eaLnBrk="1" latinLnBrk="0" hangingPunct="1">
        <a:spcBef>
          <a:spcPct val="20000"/>
        </a:spcBef>
        <a:buFont typeface="Arial"/>
        <a:buChar char="•"/>
        <a:defRPr sz="9100" kern="1200">
          <a:solidFill>
            <a:schemeClr val="tx1"/>
          </a:solidFill>
          <a:latin typeface="+mn-lt"/>
          <a:ea typeface="+mn-ea"/>
          <a:cs typeface="+mn-cs"/>
        </a:defRPr>
      </a:lvl7pPr>
      <a:lvl8pPr marL="15547122" indent="-1036473" algn="l" defTabSz="2072951" rtl="0" eaLnBrk="1" latinLnBrk="0" hangingPunct="1">
        <a:spcBef>
          <a:spcPct val="20000"/>
        </a:spcBef>
        <a:buFont typeface="Arial"/>
        <a:buChar char="•"/>
        <a:defRPr sz="9100" kern="1200">
          <a:solidFill>
            <a:schemeClr val="tx1"/>
          </a:solidFill>
          <a:latin typeface="+mn-lt"/>
          <a:ea typeface="+mn-ea"/>
          <a:cs typeface="+mn-cs"/>
        </a:defRPr>
      </a:lvl8pPr>
      <a:lvl9pPr marL="17620073" indent="-1036473" algn="l" defTabSz="2072951" rtl="0" eaLnBrk="1" latinLnBrk="0" hangingPunct="1">
        <a:spcBef>
          <a:spcPct val="20000"/>
        </a:spcBef>
        <a:buFont typeface="Arial"/>
        <a:buChar char="•"/>
        <a:defRPr sz="9100" kern="1200">
          <a:solidFill>
            <a:schemeClr val="tx1"/>
          </a:solidFill>
          <a:latin typeface="+mn-lt"/>
          <a:ea typeface="+mn-ea"/>
          <a:cs typeface="+mn-cs"/>
        </a:defRPr>
      </a:lvl9pPr>
    </p:bodyStyle>
    <p:other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2129" y="504527"/>
            <a:ext cx="42534030" cy="2326853"/>
          </a:xfrm>
          <a:prstGeom prst="rect">
            <a:avLst/>
          </a:prstGeom>
          <a:ln w="12700" cap="rnd" cmpd="sng">
            <a:solidFill>
              <a:schemeClr val="tx1"/>
            </a:solidFill>
            <a:round/>
          </a:ln>
          <a:effectLst/>
        </p:spPr>
        <p:style>
          <a:lnRef idx="2">
            <a:schemeClr val="dk1"/>
          </a:lnRef>
          <a:fillRef idx="1">
            <a:schemeClr val="lt1"/>
          </a:fillRef>
          <a:effectRef idx="0">
            <a:schemeClr val="dk1"/>
          </a:effectRef>
          <a:fontRef idx="minor">
            <a:schemeClr val="dk1"/>
          </a:fontRef>
        </p:style>
        <p:txBody>
          <a:bodyPr wrap="square" lIns="414591" tIns="207295" rIns="414591" bIns="207295" rtlCol="0" anchor="t" anchorCtr="0">
            <a:spAutoFit/>
          </a:bodyPr>
          <a:lstStyle/>
          <a:p>
            <a:pPr algn="ctr"/>
            <a:r>
              <a:rPr lang="en-US" sz="6600" b="1" dirty="0">
                <a:latin typeface="Times New Roman"/>
                <a:cs typeface="Times New Roman"/>
              </a:rPr>
              <a:t>Power System Modeling and Simulations for the Virginia Power Grid</a:t>
            </a:r>
          </a:p>
          <a:p>
            <a:pPr algn="ctr"/>
            <a:r>
              <a:rPr lang="en-US" sz="5800" b="1" dirty="0">
                <a:latin typeface="Times New Roman"/>
                <a:cs typeface="Times New Roman"/>
              </a:rPr>
              <a:t>Parker W. Hall</a:t>
            </a:r>
          </a:p>
        </p:txBody>
      </p:sp>
      <p:sp>
        <p:nvSpPr>
          <p:cNvPr id="26" name="Rectangle 25"/>
          <p:cNvSpPr/>
          <p:nvPr/>
        </p:nvSpPr>
        <p:spPr>
          <a:xfrm>
            <a:off x="26067966" y="22728382"/>
            <a:ext cx="21945600" cy="261610"/>
          </a:xfrm>
          <a:prstGeom prst="rect">
            <a:avLst/>
          </a:prstGeom>
        </p:spPr>
        <p:txBody>
          <a:bodyPr>
            <a:spAutoFit/>
          </a:bodyPr>
          <a:lstStyle/>
          <a:p>
            <a:r>
              <a:rPr lang="en-US" sz="1100" dirty="0">
                <a:solidFill>
                  <a:prstClr val="black"/>
                </a:solidFill>
                <a:latin typeface="Lucida Grande"/>
                <a:cs typeface="Lucida Grande"/>
              </a:rPr>
              <a:t>  1        2       3       4        5       6        7       8        9      10      11     12      13      14 </a:t>
            </a:r>
            <a:endParaRPr lang="en-US" dirty="0"/>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1159" y="1005152"/>
            <a:ext cx="4840224" cy="1377696"/>
          </a:xfrm>
          <a:prstGeom prst="rect">
            <a:avLst/>
          </a:prstGeom>
        </p:spPr>
      </p:pic>
      <p:sp>
        <p:nvSpPr>
          <p:cNvPr id="159" name="TextBox 158"/>
          <p:cNvSpPr txBox="1"/>
          <p:nvPr/>
        </p:nvSpPr>
        <p:spPr>
          <a:xfrm>
            <a:off x="34040394" y="25903994"/>
            <a:ext cx="9321064" cy="4749378"/>
          </a:xfrm>
          <a:prstGeom prst="rect">
            <a:avLst/>
          </a:prstGeom>
          <a:solidFill>
            <a:schemeClr val="bg1"/>
          </a:solidFill>
          <a:ln>
            <a:solidFill>
              <a:schemeClr val="tx1"/>
            </a:solidFill>
          </a:ln>
        </p:spPr>
        <p:txBody>
          <a:bodyPr wrap="square" lIns="131445" tIns="65723" rIns="131445" bIns="65723" rtlCol="0">
            <a:spAutoFit/>
          </a:bodyPr>
          <a:lstStyle/>
          <a:p>
            <a:endParaRPr lang="en-US" sz="2000" dirty="0">
              <a:latin typeface="Times New Roman"/>
              <a:cs typeface="Times New Roman"/>
            </a:endParaRPr>
          </a:p>
          <a:p>
            <a:pPr marR="0" lvl="0">
              <a:spcBef>
                <a:spcPts val="0"/>
              </a:spcBef>
              <a:spcAft>
                <a:spcPts val="0"/>
              </a:spcAft>
              <a:tabLst>
                <a:tab pos="228600" algn="l"/>
              </a:tabLst>
            </a:pPr>
            <a:r>
              <a:rPr lang="en-US" sz="2000" dirty="0">
                <a:latin typeface="Times New Roman" panose="02020603050405020304" pitchFamily="18" charset="0"/>
                <a:ea typeface="Times New Roman" panose="02020603050405020304" pitchFamily="18" charset="0"/>
              </a:rPr>
              <a:t>EIA, “U.S. Energy Mapping System,” U.S Energy Information Administration, District 	of Columbia, 2019.</a:t>
            </a:r>
            <a:endParaRPr lang="en-US" sz="2800" dirty="0">
              <a:latin typeface="Times New Roman" panose="02020603050405020304" pitchFamily="18" charset="0"/>
              <a:ea typeface="Times New Roman" panose="02020603050405020304" pitchFamily="18" charset="0"/>
            </a:endParaRPr>
          </a:p>
          <a:p>
            <a:pPr marR="0" lvl="0">
              <a:spcBef>
                <a:spcPts val="0"/>
              </a:spcBef>
              <a:spcAft>
                <a:spcPts val="0"/>
              </a:spcAft>
              <a:tabLst>
                <a:tab pos="228600" algn="l"/>
              </a:tabLst>
            </a:pPr>
            <a:r>
              <a:rPr lang="en-US" sz="2000" dirty="0">
                <a:latin typeface="Times New Roman" panose="02020603050405020304" pitchFamily="18" charset="0"/>
                <a:ea typeface="Times New Roman" panose="02020603050405020304" pitchFamily="18" charset="0"/>
              </a:rPr>
              <a:t>EIA, “Electric Power Monthly,” U.S. Energy Information Administration, District of 	Columbia, 2019.</a:t>
            </a:r>
            <a:endParaRPr lang="en-US" sz="2800" dirty="0">
              <a:latin typeface="Times New Roman" panose="02020603050405020304" pitchFamily="18" charset="0"/>
              <a:ea typeface="Times New Roman" panose="02020603050405020304" pitchFamily="18" charset="0"/>
            </a:endParaRPr>
          </a:p>
          <a:p>
            <a:pPr marR="0" lvl="0">
              <a:spcBef>
                <a:spcPts val="0"/>
              </a:spcBef>
              <a:spcAft>
                <a:spcPts val="0"/>
              </a:spcAft>
              <a:tabLst>
                <a:tab pos="228600" algn="l"/>
              </a:tabLst>
            </a:pPr>
            <a:r>
              <a:rPr lang="en-US" sz="2000" dirty="0">
                <a:latin typeface="Times New Roman" panose="02020603050405020304" pitchFamily="18" charset="0"/>
                <a:ea typeface="Times New Roman" panose="02020603050405020304" pitchFamily="18" charset="0"/>
              </a:rPr>
              <a:t>Electric Choice, “How Much Electricity on Average Do Homes in Your State Use? 	(Ranked by State),” ElectricChoice.com, 2017.</a:t>
            </a:r>
            <a:endParaRPr lang="en-US" sz="2800" dirty="0">
              <a:latin typeface="Times New Roman" panose="02020603050405020304" pitchFamily="18" charset="0"/>
              <a:ea typeface="Times New Roman" panose="02020603050405020304" pitchFamily="18" charset="0"/>
            </a:endParaRPr>
          </a:p>
          <a:p>
            <a:pPr marR="0" lvl="0">
              <a:spcBef>
                <a:spcPts val="0"/>
              </a:spcBef>
              <a:spcAft>
                <a:spcPts val="0"/>
              </a:spcAft>
              <a:tabLst>
                <a:tab pos="228600" algn="l"/>
              </a:tabLst>
            </a:pPr>
            <a:r>
              <a:rPr lang="en-US" sz="2000" dirty="0">
                <a:latin typeface="Times New Roman" panose="02020603050405020304" pitchFamily="18" charset="0"/>
                <a:ea typeface="Times New Roman" panose="02020603050405020304" pitchFamily="18" charset="0"/>
              </a:rPr>
              <a:t>Hunt, </a:t>
            </a:r>
            <a:r>
              <a:rPr lang="en-US" sz="2000" dirty="0" err="1">
                <a:latin typeface="Times New Roman" panose="02020603050405020304" pitchFamily="18" charset="0"/>
                <a:ea typeface="Times New Roman" panose="02020603050405020304" pitchFamily="18" charset="0"/>
              </a:rPr>
              <a:t>Alteneder</a:t>
            </a:r>
            <a:r>
              <a:rPr lang="en-US" sz="2000" dirty="0">
                <a:latin typeface="Times New Roman" panose="02020603050405020304" pitchFamily="18" charset="0"/>
                <a:ea typeface="Times New Roman" panose="02020603050405020304" pitchFamily="18" charset="0"/>
              </a:rPr>
              <a:t>, Silva, Mistry, </a:t>
            </a:r>
            <a:r>
              <a:rPr lang="en-US" sz="2000" dirty="0" err="1">
                <a:latin typeface="Times New Roman" panose="02020603050405020304" pitchFamily="18" charset="0"/>
                <a:ea typeface="Times New Roman" panose="02020603050405020304" pitchFamily="18" charset="0"/>
              </a:rPr>
              <a:t>Wruble</a:t>
            </a:r>
            <a:r>
              <a:rPr lang="en-US" sz="2000" dirty="0">
                <a:latin typeface="Times New Roman" panose="02020603050405020304" pitchFamily="18" charset="0"/>
                <a:ea typeface="Times New Roman" panose="02020603050405020304" pitchFamily="18" charset="0"/>
              </a:rPr>
              <a:t>, Olivas, Cummings, Gunawardena, Cruz, Keel 	and Francoeur, “Guidelines for Electric System Planning,” SRP, 2013, pp. 31.</a:t>
            </a:r>
            <a:endParaRPr lang="en-US" sz="2800" dirty="0">
              <a:latin typeface="Times New Roman" panose="02020603050405020304" pitchFamily="18" charset="0"/>
              <a:ea typeface="Times New Roman" panose="02020603050405020304" pitchFamily="18" charset="0"/>
            </a:endParaRPr>
          </a:p>
          <a:p>
            <a:pPr marR="0" lvl="0">
              <a:spcBef>
                <a:spcPts val="0"/>
              </a:spcBef>
              <a:spcAft>
                <a:spcPts val="0"/>
              </a:spcAft>
              <a:tabLst>
                <a:tab pos="228600" algn="l"/>
              </a:tabLst>
            </a:pPr>
            <a:r>
              <a:rPr lang="en-US" sz="2000" dirty="0">
                <a:latin typeface="Times New Roman" panose="02020603050405020304" pitchFamily="18" charset="0"/>
                <a:ea typeface="Times New Roman" panose="02020603050405020304" pitchFamily="18" charset="0"/>
              </a:rPr>
              <a:t>Reta-Hernandez, Manuel, “Transmission Line Parameters,” Taylor &amp; Francis Group, 	LLC., 2006, </a:t>
            </a:r>
            <a:r>
              <a:rPr lang="en-US" sz="2000" dirty="0" err="1">
                <a:latin typeface="Times New Roman" panose="02020603050405020304" pitchFamily="18" charset="0"/>
                <a:ea typeface="Times New Roman" panose="02020603050405020304" pitchFamily="18" charset="0"/>
              </a:rPr>
              <a:t>ch.</a:t>
            </a:r>
            <a:r>
              <a:rPr lang="en-US" sz="2000" dirty="0">
                <a:latin typeface="Times New Roman" panose="02020603050405020304" pitchFamily="18" charset="0"/>
                <a:ea typeface="Times New Roman" panose="02020603050405020304" pitchFamily="18" charset="0"/>
              </a:rPr>
              <a:t> 13, pp. 22-23.</a:t>
            </a:r>
            <a:endParaRPr lang="en-US" sz="2800" dirty="0">
              <a:latin typeface="Times New Roman" panose="02020603050405020304" pitchFamily="18" charset="0"/>
              <a:ea typeface="Times New Roman" panose="02020603050405020304" pitchFamily="18" charset="0"/>
            </a:endParaRPr>
          </a:p>
          <a:p>
            <a:pPr marR="0" lvl="0">
              <a:spcBef>
                <a:spcPts val="0"/>
              </a:spcBef>
              <a:spcAft>
                <a:spcPts val="0"/>
              </a:spcAft>
              <a:tabLst>
                <a:tab pos="228600" algn="l"/>
              </a:tabLst>
            </a:pPr>
            <a:r>
              <a:rPr lang="en-US" sz="2000" dirty="0">
                <a:latin typeface="Times New Roman" panose="02020603050405020304" pitchFamily="18" charset="0"/>
                <a:ea typeface="Times New Roman" panose="02020603050405020304" pitchFamily="18" charset="0"/>
              </a:rPr>
              <a:t>T. </a:t>
            </a:r>
            <a:r>
              <a:rPr lang="en-US" sz="2000" dirty="0" err="1">
                <a:latin typeface="Times New Roman" panose="02020603050405020304" pitchFamily="18" charset="0"/>
                <a:ea typeface="Times New Roman" panose="02020603050405020304" pitchFamily="18" charset="0"/>
              </a:rPr>
              <a:t>Buonomano</a:t>
            </a:r>
            <a:r>
              <a:rPr lang="en-US" sz="2000" dirty="0">
                <a:latin typeface="Times New Roman" panose="02020603050405020304" pitchFamily="18" charset="0"/>
                <a:ea typeface="Times New Roman" panose="02020603050405020304" pitchFamily="18" charset="0"/>
              </a:rPr>
              <a:t>, A. Conklin, R. McQuaid, “An Analysis of WPI’s Power Grid in 	Worcester, Massachusetts”, Worcester Polytechnic Institute, Worcester, Mass</a:t>
            </a:r>
            <a:endParaRPr lang="en-US" sz="2800" dirty="0">
              <a:latin typeface="Times New Roman" panose="02020603050405020304" pitchFamily="18" charset="0"/>
              <a:ea typeface="Times New Roman" panose="02020603050405020304" pitchFamily="18" charset="0"/>
            </a:endParaRPr>
          </a:p>
          <a:p>
            <a:pPr marR="0" lvl="0">
              <a:spcBef>
                <a:spcPts val="0"/>
              </a:spcBef>
              <a:spcAft>
                <a:spcPts val="0"/>
              </a:spcAft>
              <a:tabLst>
                <a:tab pos="228600" algn="l"/>
              </a:tabLst>
            </a:pPr>
            <a:r>
              <a:rPr lang="en-US" sz="2000" dirty="0">
                <a:latin typeface="Times New Roman" panose="02020603050405020304" pitchFamily="18" charset="0"/>
                <a:ea typeface="Times New Roman" panose="02020603050405020304" pitchFamily="18" charset="0"/>
              </a:rPr>
              <a:t>U.S. Census Bureau, “Virginia: 2010,” U.S. Department of Commerce, District of 	Columbia, 2012, pp. 6-7.</a:t>
            </a:r>
            <a:endParaRPr lang="en-US" sz="2800" dirty="0">
              <a:latin typeface="Times New Roman" panose="02020603050405020304" pitchFamily="18" charset="0"/>
              <a:ea typeface="Times New Roman" panose="02020603050405020304" pitchFamily="18" charset="0"/>
            </a:endParaRPr>
          </a:p>
        </p:txBody>
      </p:sp>
      <p:sp>
        <p:nvSpPr>
          <p:cNvPr id="160" name="Rectangle 159"/>
          <p:cNvSpPr/>
          <p:nvPr/>
        </p:nvSpPr>
        <p:spPr>
          <a:xfrm>
            <a:off x="26067966" y="22728382"/>
            <a:ext cx="21945600" cy="261610"/>
          </a:xfrm>
          <a:prstGeom prst="rect">
            <a:avLst/>
          </a:prstGeom>
        </p:spPr>
        <p:txBody>
          <a:bodyPr>
            <a:spAutoFit/>
          </a:bodyPr>
          <a:lstStyle/>
          <a:p>
            <a:r>
              <a:rPr lang="en-US" sz="1100" dirty="0">
                <a:solidFill>
                  <a:prstClr val="black"/>
                </a:solidFill>
                <a:latin typeface="Lucida Grande"/>
                <a:cs typeface="Lucida Grande"/>
              </a:rPr>
              <a:t>  1        2       3       4        5       6        7       8        9      10      11     12      13      14 </a:t>
            </a:r>
            <a:endParaRPr lang="en-US" dirty="0"/>
          </a:p>
        </p:txBody>
      </p:sp>
      <p:sp>
        <p:nvSpPr>
          <p:cNvPr id="162" name="TextBox 161"/>
          <p:cNvSpPr txBox="1"/>
          <p:nvPr/>
        </p:nvSpPr>
        <p:spPr>
          <a:xfrm>
            <a:off x="11033216" y="3957339"/>
            <a:ext cx="22440303" cy="28100713"/>
          </a:xfrm>
          <a:prstGeom prst="rect">
            <a:avLst/>
          </a:prstGeom>
          <a:solidFill>
            <a:srgbClr val="FFFFFF"/>
          </a:solidFill>
          <a:ln cap="rnd">
            <a:solidFill>
              <a:schemeClr val="tx1"/>
            </a:solidFill>
          </a:ln>
        </p:spPr>
        <p:txBody>
          <a:bodyPr wrap="square" lIns="182880" rIns="182880" rtlCol="0">
            <a:noAutofit/>
          </a:bodyPr>
          <a:lstStyle/>
          <a:p>
            <a:pPr algn="just"/>
            <a:endParaRPr lang="en-US" sz="1800" dirty="0">
              <a:latin typeface="Times New Roman"/>
              <a:cs typeface="Times New Roman"/>
            </a:endParaRPr>
          </a:p>
        </p:txBody>
      </p:sp>
      <p:sp>
        <p:nvSpPr>
          <p:cNvPr id="165" name="TextBox 164"/>
          <p:cNvSpPr txBox="1"/>
          <p:nvPr/>
        </p:nvSpPr>
        <p:spPr>
          <a:xfrm>
            <a:off x="797830" y="4731834"/>
            <a:ext cx="9312771" cy="6873036"/>
          </a:xfrm>
          <a:prstGeom prst="rect">
            <a:avLst/>
          </a:prstGeom>
          <a:solidFill>
            <a:schemeClr val="bg1"/>
          </a:solidFill>
          <a:ln>
            <a:solidFill>
              <a:srgbClr val="000000"/>
            </a:solidFill>
          </a:ln>
        </p:spPr>
        <p:txBody>
          <a:bodyPr wrap="square" lIns="131445" tIns="65723" rIns="131445" bIns="65723" rtlCol="0">
            <a:spAutoFit/>
          </a:bodyPr>
          <a:lstStyle/>
          <a:p>
            <a:endParaRPr lang="en-US" sz="1800" b="1" dirty="0"/>
          </a:p>
          <a:p>
            <a:r>
              <a:rPr lang="en-US" sz="2000" b="1" dirty="0">
                <a:latin typeface="Times New Roman"/>
                <a:cs typeface="Times New Roman"/>
              </a:rPr>
              <a:t>Background</a:t>
            </a:r>
            <a:r>
              <a:rPr lang="en-US" sz="2000" dirty="0">
                <a:latin typeface="Times New Roman"/>
                <a:cs typeface="Times New Roman"/>
              </a:rPr>
              <a:t>: The study of state-wide power systems as a synthetic system is an underused learning tool for the engineering education experience.  When a system is said to be synthetic, that means that the simulation is an approximation based on only some or commonly held information to build a simulation.  The Virginia power system is a great subject for power system study because it contains multiple different components that make it unique.  The computer simulation application PowerWorld allows the Virginia power grid to be studied with reasonable accuracy, including addressing possible vulnerabilities.  However, the PowerWorld software used was only a student version so the software was limited in its capabilities. </a:t>
            </a:r>
            <a:r>
              <a:rPr lang="en-US" sz="2000" b="1" dirty="0">
                <a:latin typeface="Times New Roman"/>
                <a:cs typeface="Times New Roman"/>
              </a:rPr>
              <a:t>Methods</a:t>
            </a:r>
            <a:r>
              <a:rPr lang="en-US" sz="2000" dirty="0">
                <a:latin typeface="Times New Roman"/>
                <a:cs typeface="Times New Roman"/>
              </a:rPr>
              <a:t>: The Virginia power grid was constructed using publicly held information on the various power plants in Virginia, usage data used along side Census data, as well as data from educational material for transmission line parameters.  The simulation was run fully calculating the AC power flow for the most realism.  There were five scenarios run to test the system against potential issues which is called contingency analysis.  </a:t>
            </a:r>
            <a:r>
              <a:rPr lang="en-US" sz="2000" b="1" dirty="0">
                <a:latin typeface="Times New Roman"/>
                <a:cs typeface="Times New Roman"/>
              </a:rPr>
              <a:t>Results:</a:t>
            </a:r>
            <a:r>
              <a:rPr lang="en-US" sz="2000" dirty="0">
                <a:latin typeface="Times New Roman"/>
                <a:cs typeface="Times New Roman"/>
              </a:rPr>
              <a:t> The data found yielded a very realistic representation of the Virginia power grid within PowerWorld.  The results of the five scenarios exposed that the system could use reinforcement and redundancy work.  </a:t>
            </a:r>
            <a:r>
              <a:rPr lang="en-US" sz="2000" b="1" dirty="0">
                <a:latin typeface="Times New Roman"/>
                <a:cs typeface="Times New Roman"/>
              </a:rPr>
              <a:t>Conclusions:</a:t>
            </a:r>
            <a:r>
              <a:rPr lang="en-US" sz="2000" dirty="0">
                <a:latin typeface="Times New Roman"/>
                <a:cs typeface="Times New Roman"/>
              </a:rPr>
              <a:t> Studying state power systems like Virginia’s is a great educational opportunity for Electrical Engineering students.  Using the PowerWorld software, even if it is an education license, creates a fairly realistic system to simulate for both study and testing.</a:t>
            </a:r>
          </a:p>
          <a:p>
            <a:pPr algn="just"/>
            <a:endParaRPr lang="en-US" sz="2000" dirty="0">
              <a:latin typeface="Times New Roman"/>
              <a:cs typeface="Times New Roman"/>
            </a:endParaRPr>
          </a:p>
        </p:txBody>
      </p:sp>
      <p:sp>
        <p:nvSpPr>
          <p:cNvPr id="166" name="TextBox 165"/>
          <p:cNvSpPr txBox="1"/>
          <p:nvPr/>
        </p:nvSpPr>
        <p:spPr>
          <a:xfrm>
            <a:off x="797833" y="3934552"/>
            <a:ext cx="9301416" cy="871394"/>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Abstract and/or Background</a:t>
            </a:r>
            <a:endParaRPr lang="en-US" sz="6000" dirty="0">
              <a:solidFill>
                <a:schemeClr val="bg1"/>
              </a:solidFill>
              <a:latin typeface="Times New Roman"/>
              <a:cs typeface="Times New Roman"/>
            </a:endParaRPr>
          </a:p>
        </p:txBody>
      </p:sp>
      <p:sp>
        <p:nvSpPr>
          <p:cNvPr id="167" name="TextBox 166"/>
          <p:cNvSpPr txBox="1"/>
          <p:nvPr/>
        </p:nvSpPr>
        <p:spPr>
          <a:xfrm>
            <a:off x="797829" y="13870986"/>
            <a:ext cx="9312772" cy="8273420"/>
          </a:xfrm>
          <a:prstGeom prst="rect">
            <a:avLst/>
          </a:prstGeom>
          <a:solidFill>
            <a:schemeClr val="bg1"/>
          </a:solidFill>
          <a:ln>
            <a:solidFill>
              <a:schemeClr val="tx1"/>
            </a:solidFill>
          </a:ln>
        </p:spPr>
        <p:txBody>
          <a:bodyPr wrap="square" lIns="131445" tIns="65723" rIns="131445" bIns="65723" rtlCol="0">
            <a:spAutoFit/>
          </a:bodyPr>
          <a:lstStyle/>
          <a:p>
            <a:endParaRPr lang="en-US" sz="2000" dirty="0">
              <a:latin typeface="Times New Roman"/>
              <a:cs typeface="Times New Roman"/>
            </a:endParaRPr>
          </a:p>
          <a:p>
            <a:endParaRPr lang="en-US" sz="2000" dirty="0">
              <a:latin typeface="Times New Roman"/>
              <a:cs typeface="Times New Roman"/>
            </a:endParaRPr>
          </a:p>
          <a:p>
            <a:pPr algn="just">
              <a:lnSpc>
                <a:spcPct val="105000"/>
              </a:lnSpc>
            </a:pPr>
            <a:r>
              <a:rPr lang="en-US" sz="2000" dirty="0">
                <a:latin typeface="Times New Roman" panose="02020603050405020304" pitchFamily="18" charset="0"/>
                <a:ea typeface="Times New Roman" panose="02020603050405020304" pitchFamily="18" charset="0"/>
              </a:rPr>
              <a:t>This project seeks to learn more about large-scale power systems by studying the power grid of the state of Virginia.  Using data found on the internet collected by public agencies and educational materials, a simulation was built using the power system simulator application PowerWorld.  Power world is a power system simulation software that utilizes multiple different calculation methods to simulate power systems.  However,  only an educational use version was used, so the simulation is limited to only a 42-bus system.  By creating a 42 bus system that is fairly accurate ,although synthetic, knowledge was sought about the weak points of the Virginia grid and where the system sees the most stress.</a:t>
            </a:r>
          </a:p>
          <a:p>
            <a:endParaRPr lang="en-US" sz="2000" dirty="0">
              <a:latin typeface="Times New Roman"/>
              <a:cs typeface="Times New Roman"/>
            </a:endParaRPr>
          </a:p>
          <a:p>
            <a:r>
              <a:rPr lang="en-US" sz="2000" dirty="0">
                <a:latin typeface="Times New Roman"/>
                <a:cs typeface="Times New Roman"/>
              </a:rPr>
              <a:t>A synthetic system uses approximations and assumptions to create a system that behaves similar to the real system that is intended to be studied.  Information can be gathered from the Energy Information Administration, Census Borough, and other educational materials such as textbooks to collect data to build a synthetic system.  That information could then be compiled into a package that can be utilized in the educational version of the PowerWorld software.  Does a PowerWorld simulation create an accurate representation of the Virginia power grid for study?</a:t>
            </a:r>
          </a:p>
          <a:p>
            <a:r>
              <a:rPr lang="en-US" sz="2000" dirty="0">
                <a:latin typeface="Times New Roman"/>
                <a:cs typeface="Times New Roman"/>
              </a:rPr>
              <a:t>We chose to take a methodical direction to make sure the realism of the simulation was as close as possible even with limited information and flexibility within the PowerWorld software.  However, even with an abundance of data and information, much had to be done to prepare the data to be entered into the software.</a:t>
            </a:r>
          </a:p>
          <a:p>
            <a:endParaRPr lang="en-US" sz="2000" dirty="0">
              <a:solidFill>
                <a:schemeClr val="bg1"/>
              </a:solidFill>
              <a:latin typeface="Times New Roman"/>
              <a:cs typeface="Times New Roman"/>
            </a:endParaRPr>
          </a:p>
          <a:p>
            <a:endParaRPr lang="en-US" sz="2000" dirty="0">
              <a:solidFill>
                <a:schemeClr val="bg1"/>
              </a:solidFill>
              <a:latin typeface="Times New Roman"/>
              <a:cs typeface="Times New Roman"/>
            </a:endParaRPr>
          </a:p>
          <a:p>
            <a:endParaRPr lang="en-US" sz="2000" dirty="0">
              <a:solidFill>
                <a:schemeClr val="bg1"/>
              </a:solidFill>
              <a:latin typeface="Times New Roman"/>
              <a:cs typeface="Times New Roman"/>
            </a:endParaRPr>
          </a:p>
        </p:txBody>
      </p:sp>
      <p:sp>
        <p:nvSpPr>
          <p:cNvPr id="168" name="TextBox 167"/>
          <p:cNvSpPr txBox="1"/>
          <p:nvPr/>
        </p:nvSpPr>
        <p:spPr>
          <a:xfrm>
            <a:off x="797831" y="12287249"/>
            <a:ext cx="9326880" cy="1610057"/>
          </a:xfrm>
          <a:prstGeom prst="rect">
            <a:avLst/>
          </a:prstGeom>
          <a:solidFill>
            <a:srgbClr val="0A254E"/>
          </a:solidFill>
          <a:ln>
            <a:solidFill>
              <a:srgbClr val="000000"/>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Introduction and/or Research Question</a:t>
            </a:r>
            <a:endParaRPr lang="en-US" sz="6000" dirty="0">
              <a:solidFill>
                <a:schemeClr val="bg1"/>
              </a:solidFill>
              <a:latin typeface="Times New Roman"/>
              <a:cs typeface="Times New Roman"/>
            </a:endParaRPr>
          </a:p>
        </p:txBody>
      </p:sp>
      <p:sp>
        <p:nvSpPr>
          <p:cNvPr id="170" name="TextBox 169"/>
          <p:cNvSpPr txBox="1"/>
          <p:nvPr/>
        </p:nvSpPr>
        <p:spPr>
          <a:xfrm>
            <a:off x="796797" y="24429961"/>
            <a:ext cx="9302451" cy="7589520"/>
          </a:xfrm>
          <a:prstGeom prst="rect">
            <a:avLst/>
          </a:prstGeom>
          <a:solidFill>
            <a:schemeClr val="bg1"/>
          </a:solidFill>
          <a:ln cap="rnd">
            <a:solidFill>
              <a:schemeClr val="tx1"/>
            </a:solidFill>
          </a:ln>
        </p:spPr>
        <p:txBody>
          <a:bodyPr wrap="square" lIns="182880" rIns="182880" rtlCol="0">
            <a:noAutofit/>
          </a:bodyPr>
          <a:lstStyle/>
          <a:p>
            <a:pPr algn="just"/>
            <a:endParaRPr lang="en-US" sz="1800" dirty="0">
              <a:latin typeface="Times New Roman"/>
              <a:cs typeface="Times New Roman"/>
            </a:endParaRPr>
          </a:p>
          <a:p>
            <a:pPr algn="just"/>
            <a:endParaRPr lang="en-US" sz="2000" dirty="0">
              <a:latin typeface="Times New Roman"/>
              <a:cs typeface="Times New Roman"/>
            </a:endParaRPr>
          </a:p>
          <a:p>
            <a:pPr algn="just"/>
            <a:r>
              <a:rPr lang="en-US" sz="2000" dirty="0">
                <a:latin typeface="Times New Roman" panose="02020603050405020304" pitchFamily="18" charset="0"/>
                <a:ea typeface="Times New Roman" panose="02020603050405020304" pitchFamily="18" charset="0"/>
              </a:rPr>
              <a:t>The system is built within PowerWorld using 41 connection points called “buses”, 12 that include power generators only, 23 that represent the electrical load “districts” with 18 of them containing additional generators, and 7 for voltage transformers.  The buses are connected using transmission lines that have been configured to have similar parameters to the actual lines in the system.  The PowerWorld program then ran calculations to find out the loads on the transmission lines and whether the generators can supply the loads of the system.  PowerWorld also provides many visual tools for analyzing the simulation, including line load pies that go from blue to orange or red when under heavy loads.  The simulation resulted in a system that behaves like the real Virginia power grid, because there are transmission lines that had load values that were similar to indications given by media reports.  A contingency analysis, which is an analysis that identifies weaknesses by implementing potential threats of the system, was then conducted that included five different scenarios. </a:t>
            </a:r>
            <a:endParaRPr lang="en-US" sz="1800" dirty="0">
              <a:latin typeface="Times New Roman"/>
              <a:cs typeface="Times New Roman"/>
            </a:endParaRPr>
          </a:p>
          <a:p>
            <a:pPr algn="just"/>
            <a:r>
              <a:rPr lang="en-US" sz="1800" dirty="0">
                <a:latin typeface="Times New Roman"/>
                <a:cs typeface="Times New Roman"/>
              </a:rPr>
              <a:t> </a:t>
            </a:r>
          </a:p>
        </p:txBody>
      </p:sp>
      <p:sp>
        <p:nvSpPr>
          <p:cNvPr id="171" name="TextBox 170"/>
          <p:cNvSpPr txBox="1"/>
          <p:nvPr/>
        </p:nvSpPr>
        <p:spPr>
          <a:xfrm>
            <a:off x="806973" y="23581782"/>
            <a:ext cx="9292276" cy="871393"/>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Methods</a:t>
            </a:r>
            <a:endParaRPr lang="en-US" sz="6000" dirty="0">
              <a:solidFill>
                <a:schemeClr val="bg1"/>
              </a:solidFill>
              <a:latin typeface="Times New Roman"/>
              <a:cs typeface="Times New Roman"/>
            </a:endParaRPr>
          </a:p>
        </p:txBody>
      </p:sp>
      <p:grpSp>
        <p:nvGrpSpPr>
          <p:cNvPr id="175" name="Group 174"/>
          <p:cNvGrpSpPr/>
          <p:nvPr/>
        </p:nvGrpSpPr>
        <p:grpSpPr>
          <a:xfrm>
            <a:off x="34030433" y="18265419"/>
            <a:ext cx="9262894" cy="5734114"/>
            <a:chOff x="34114657" y="17838275"/>
            <a:chExt cx="9302450" cy="5338602"/>
          </a:xfrm>
        </p:grpSpPr>
        <p:sp>
          <p:nvSpPr>
            <p:cNvPr id="176" name="TextBox 175"/>
            <p:cNvSpPr txBox="1"/>
            <p:nvPr/>
          </p:nvSpPr>
          <p:spPr>
            <a:xfrm>
              <a:off x="34114657" y="18649563"/>
              <a:ext cx="9302450" cy="4527314"/>
            </a:xfrm>
            <a:prstGeom prst="rect">
              <a:avLst/>
            </a:prstGeom>
            <a:solidFill>
              <a:srgbClr val="FFFFFF"/>
            </a:solidFill>
            <a:ln cap="rnd">
              <a:solidFill>
                <a:schemeClr val="tx1"/>
              </a:solidFill>
            </a:ln>
          </p:spPr>
          <p:txBody>
            <a:bodyPr wrap="square" lIns="182880" rIns="182880" rtlCol="0">
              <a:noAutofit/>
            </a:bodyPr>
            <a:lstStyle/>
            <a:p>
              <a:pPr algn="just"/>
              <a:endParaRPr lang="en-US" sz="2000" dirty="0">
                <a:latin typeface="Times New Roman"/>
                <a:cs typeface="Times New Roman"/>
              </a:endParaRPr>
            </a:p>
            <a:p>
              <a:pPr marL="514350" indent="-514350">
                <a:lnSpc>
                  <a:spcPct val="140000"/>
                </a:lnSpc>
                <a:buFontTx/>
                <a:buAutoNum type="arabicPeriod"/>
              </a:pPr>
              <a:r>
                <a:rPr lang="en-US" sz="2000" dirty="0">
                  <a:latin typeface="Times New Roman"/>
                  <a:cs typeface="Times New Roman"/>
                </a:rPr>
                <a:t>Take practice gained during research period and apply it to workplace</a:t>
              </a:r>
            </a:p>
            <a:p>
              <a:pPr marL="514350" indent="-514350">
                <a:lnSpc>
                  <a:spcPct val="140000"/>
                </a:lnSpc>
                <a:buAutoNum type="arabicPeriod"/>
              </a:pPr>
              <a:r>
                <a:rPr lang="en-US" sz="2000" dirty="0">
                  <a:latin typeface="Times New Roman"/>
                  <a:cs typeface="Times New Roman"/>
                </a:rPr>
                <a:t>Use information found and bring it into class room to show students how the Virginia power grid around them works</a:t>
              </a:r>
            </a:p>
            <a:p>
              <a:pPr marL="514350" indent="-514350">
                <a:lnSpc>
                  <a:spcPct val="140000"/>
                </a:lnSpc>
                <a:buAutoNum type="arabicPeriod"/>
              </a:pPr>
              <a:r>
                <a:rPr lang="en-US" sz="2000" dirty="0">
                  <a:latin typeface="Times New Roman"/>
                  <a:cs typeface="Times New Roman"/>
                </a:rPr>
                <a:t>Take expertise in PowerWorld gained by both student and instructor and translate that into the classroom </a:t>
              </a:r>
            </a:p>
          </p:txBody>
        </p:sp>
        <p:sp>
          <p:nvSpPr>
            <p:cNvPr id="177" name="TextBox 176"/>
            <p:cNvSpPr txBox="1"/>
            <p:nvPr/>
          </p:nvSpPr>
          <p:spPr>
            <a:xfrm>
              <a:off x="34114657" y="17838275"/>
              <a:ext cx="9302450" cy="811288"/>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Garamond"/>
                  <a:cs typeface="Garamond"/>
                </a:rPr>
                <a:t>Future Work</a:t>
              </a:r>
              <a:endParaRPr lang="en-US" sz="6000" dirty="0">
                <a:solidFill>
                  <a:schemeClr val="bg1"/>
                </a:solidFill>
                <a:latin typeface="Garamond"/>
                <a:cs typeface="Garamond"/>
              </a:endParaRPr>
            </a:p>
          </p:txBody>
        </p:sp>
      </p:grpSp>
      <p:sp>
        <p:nvSpPr>
          <p:cNvPr id="178" name="TextBox 177"/>
          <p:cNvSpPr txBox="1"/>
          <p:nvPr/>
        </p:nvSpPr>
        <p:spPr>
          <a:xfrm>
            <a:off x="34039958" y="24559849"/>
            <a:ext cx="9321500" cy="1610057"/>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References and/or Acknowledgments</a:t>
            </a:r>
            <a:endParaRPr lang="en-US" sz="6000" dirty="0">
              <a:solidFill>
                <a:schemeClr val="bg1"/>
              </a:solidFill>
              <a:latin typeface="Times New Roman"/>
              <a:cs typeface="Times New Roman"/>
            </a:endParaRPr>
          </a:p>
        </p:txBody>
      </p:sp>
      <p:grpSp>
        <p:nvGrpSpPr>
          <p:cNvPr id="179" name="Group 178"/>
          <p:cNvGrpSpPr/>
          <p:nvPr/>
        </p:nvGrpSpPr>
        <p:grpSpPr>
          <a:xfrm>
            <a:off x="34008529" y="3934552"/>
            <a:ext cx="9278260" cy="13689030"/>
            <a:chOff x="34008529" y="3934553"/>
            <a:chExt cx="9278260" cy="12101144"/>
          </a:xfrm>
        </p:grpSpPr>
        <p:sp>
          <p:nvSpPr>
            <p:cNvPr id="180" name="TextBox 179"/>
            <p:cNvSpPr txBox="1"/>
            <p:nvPr/>
          </p:nvSpPr>
          <p:spPr>
            <a:xfrm>
              <a:off x="34008529" y="4700802"/>
              <a:ext cx="9278259" cy="11334895"/>
            </a:xfrm>
            <a:prstGeom prst="rect">
              <a:avLst/>
            </a:prstGeom>
            <a:solidFill>
              <a:srgbClr val="FFFFFF"/>
            </a:solidFill>
            <a:ln cap="rnd">
              <a:solidFill>
                <a:schemeClr val="tx1"/>
              </a:solidFill>
            </a:ln>
          </p:spPr>
          <p:txBody>
            <a:bodyPr wrap="square" lIns="182880" rIns="182880" rtlCol="0">
              <a:noAutofit/>
            </a:bodyPr>
            <a:lstStyle/>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p:txBody>
        </p:sp>
        <p:sp>
          <p:nvSpPr>
            <p:cNvPr id="181" name="TextBox 180"/>
            <p:cNvSpPr txBox="1"/>
            <p:nvPr/>
          </p:nvSpPr>
          <p:spPr>
            <a:xfrm>
              <a:off x="34011515" y="3934553"/>
              <a:ext cx="9275274" cy="770314"/>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Results and/or Conclusion</a:t>
              </a:r>
              <a:endParaRPr lang="en-US" sz="6000" dirty="0">
                <a:solidFill>
                  <a:schemeClr val="bg1"/>
                </a:solidFill>
                <a:latin typeface="Times New Roman"/>
                <a:cs typeface="Times New Roman"/>
              </a:endParaRPr>
            </a:p>
          </p:txBody>
        </p:sp>
        <p:sp>
          <p:nvSpPr>
            <p:cNvPr id="182" name="Rectangle 181"/>
            <p:cNvSpPr/>
            <p:nvPr/>
          </p:nvSpPr>
          <p:spPr>
            <a:xfrm>
              <a:off x="34067130" y="5185383"/>
              <a:ext cx="9209029" cy="9060112"/>
            </a:xfrm>
            <a:prstGeom prst="rect">
              <a:avLst/>
            </a:prstGeom>
          </p:spPr>
          <p:txBody>
            <a:bodyPr wrap="square">
              <a:spAutoFit/>
            </a:bodyPr>
            <a:lstStyle/>
            <a:p>
              <a:r>
                <a:rPr lang="en-US" sz="2000" b="1" dirty="0">
                  <a:solidFill>
                    <a:schemeClr val="bg1"/>
                  </a:solidFill>
                  <a:latin typeface="Times New Roman"/>
                  <a:cs typeface="Times New Roman"/>
                </a:rPr>
                <a:t>Results</a:t>
              </a:r>
              <a:endParaRPr lang="en-US" sz="2000" dirty="0">
                <a:solidFill>
                  <a:schemeClr val="bg1"/>
                </a:solidFill>
                <a:latin typeface="Times New Roman"/>
                <a:cs typeface="Times New Roman"/>
              </a:endParaRPr>
            </a:p>
            <a:p>
              <a:r>
                <a:rPr lang="en-US" sz="2000" b="1" dirty="0">
                  <a:latin typeface="Times New Roman"/>
                  <a:cs typeface="Times New Roman"/>
                </a:rPr>
                <a:t>Results</a:t>
              </a:r>
            </a:p>
            <a:p>
              <a:r>
                <a:rPr lang="en-US" sz="2000" dirty="0">
                  <a:latin typeface="Times New Roman"/>
                  <a:cs typeface="Times New Roman"/>
                </a:rPr>
                <a:t>PowerWorld exhibited that it was an effective simulation tool even though we were limited to an educational version.  First as a DC Power Flow was performed to ensure that the data entered was correct and that the power flow equations that the simulation performs would be stable.  Then the AC Power Flow was performed to ensure convergence of the system and whether the system is practical and realistic.  The AC Power Flow gave a result that displays everyday operation and conditions, which verified the accuracy of the simulation compared to actual conditions.  The contingency analysis consisted of five different scenarios that included a dam burst, Washington D.C. EMP, major line out, Nuclear station meltdown, and addition of offshore wind turbines.  All of these scenarios produced different results that pointed to the same need, the need to improve redundancy and strength within the aging and ever changing system.  </a:t>
              </a:r>
            </a:p>
            <a:p>
              <a:endParaRPr lang="en-US" sz="2000" dirty="0">
                <a:latin typeface="Times New Roman"/>
                <a:cs typeface="Times New Roman"/>
              </a:endParaRPr>
            </a:p>
            <a:p>
              <a:endParaRPr lang="en-US" sz="2000" dirty="0">
                <a:latin typeface="Times New Roman"/>
                <a:cs typeface="Times New Roman"/>
              </a:endParaRPr>
            </a:p>
            <a:p>
              <a:endParaRPr lang="en-US" sz="2000" dirty="0">
                <a:latin typeface="Times New Roman"/>
                <a:cs typeface="Times New Roman"/>
              </a:endParaRPr>
            </a:p>
            <a:p>
              <a:endParaRPr lang="en-US" sz="2000" dirty="0">
                <a:latin typeface="Times New Roman"/>
                <a:cs typeface="Times New Roman"/>
              </a:endParaRPr>
            </a:p>
            <a:p>
              <a:r>
                <a:rPr lang="en-US" sz="2000" b="1" dirty="0">
                  <a:latin typeface="Times New Roman"/>
                  <a:cs typeface="Times New Roman"/>
                </a:rPr>
                <a:t>Conclusions</a:t>
              </a:r>
              <a:endParaRPr lang="en-US" sz="2000" dirty="0">
                <a:latin typeface="Times New Roman"/>
                <a:cs typeface="Times New Roman"/>
              </a:endParaRPr>
            </a:p>
            <a:p>
              <a:r>
                <a:rPr lang="en-US" sz="2000" dirty="0">
                  <a:latin typeface="Times New Roman"/>
                  <a:cs typeface="Times New Roman"/>
                </a:rPr>
                <a:t>The goal of constructing the simulation was to test the effectiveness of the PowerWorld program as well as perform a contingency analysis on the Virginia power grid.  Though each of the scenarios produced a different result, they all pointed back to the same problem in the system, that there was not enough infrastructure in the main backbone of the system.  The dam burst scenario revealed that more lines would be needed along the I-81 corridor to supply small towns if the dam were to burst.  The D.C. emp scenario showed that more redundancy is needed to feed the Northern Virginia area in case of an attack on the nation’s capital.  The James River line out scenario showed that new lines built in the area would be able to supply the peninsula if needed.  The nuclear station meltdown scenario further proved that the I-95 corridor needs further infrastructure to handle any additional load.  The new wind turbine scenario provided information that more lines would need to be constructed to be able to withstand the new incoming power.  The simulations provided a definite result that could be studied further and in more detail.</a:t>
              </a:r>
            </a:p>
            <a:p>
              <a:endParaRPr lang="en-US" sz="2000" dirty="0">
                <a:latin typeface="Times New Roman"/>
                <a:cs typeface="Times New Roman"/>
              </a:endParaRPr>
            </a:p>
          </p:txBody>
        </p:sp>
      </p:grpSp>
      <p:sp>
        <p:nvSpPr>
          <p:cNvPr id="187" name="TextBox 186"/>
          <p:cNvSpPr txBox="1"/>
          <p:nvPr/>
        </p:nvSpPr>
        <p:spPr>
          <a:xfrm>
            <a:off x="11747803" y="26415377"/>
            <a:ext cx="303933" cy="369332"/>
          </a:xfrm>
          <a:prstGeom prst="rect">
            <a:avLst/>
          </a:prstGeom>
          <a:noFill/>
        </p:spPr>
        <p:txBody>
          <a:bodyPr wrap="square" rtlCol="0">
            <a:spAutoFit/>
          </a:bodyPr>
          <a:lstStyle/>
          <a:p>
            <a:pPr algn="just"/>
            <a:r>
              <a:rPr lang="en-US" sz="1800" b="1" dirty="0">
                <a:solidFill>
                  <a:schemeClr val="bg1"/>
                </a:solidFill>
                <a:latin typeface="Garamond"/>
                <a:cs typeface="Garamond"/>
              </a:rPr>
              <a:t>C</a:t>
            </a:r>
          </a:p>
        </p:txBody>
      </p:sp>
      <p:sp>
        <p:nvSpPr>
          <p:cNvPr id="188" name="TextBox 187"/>
          <p:cNvSpPr txBox="1"/>
          <p:nvPr/>
        </p:nvSpPr>
        <p:spPr>
          <a:xfrm>
            <a:off x="13991911" y="24248203"/>
            <a:ext cx="303933" cy="369332"/>
          </a:xfrm>
          <a:prstGeom prst="rect">
            <a:avLst/>
          </a:prstGeom>
          <a:noFill/>
        </p:spPr>
        <p:txBody>
          <a:bodyPr wrap="square" rtlCol="0">
            <a:spAutoFit/>
          </a:bodyPr>
          <a:lstStyle/>
          <a:p>
            <a:pPr algn="just"/>
            <a:r>
              <a:rPr lang="en-US" sz="1800" b="1" dirty="0">
                <a:solidFill>
                  <a:srgbClr val="FFFFFF"/>
                </a:solidFill>
                <a:latin typeface="Garamond"/>
                <a:cs typeface="Garamond"/>
              </a:rPr>
              <a:t>B</a:t>
            </a:r>
          </a:p>
        </p:txBody>
      </p:sp>
      <p:sp>
        <p:nvSpPr>
          <p:cNvPr id="189" name="TextBox 188"/>
          <p:cNvSpPr txBox="1"/>
          <p:nvPr/>
        </p:nvSpPr>
        <p:spPr>
          <a:xfrm>
            <a:off x="11747803" y="24248203"/>
            <a:ext cx="303933" cy="369332"/>
          </a:xfrm>
          <a:prstGeom prst="rect">
            <a:avLst/>
          </a:prstGeom>
          <a:noFill/>
        </p:spPr>
        <p:txBody>
          <a:bodyPr wrap="square" rtlCol="0">
            <a:spAutoFit/>
          </a:bodyPr>
          <a:lstStyle/>
          <a:p>
            <a:pPr algn="just"/>
            <a:r>
              <a:rPr lang="en-US" sz="1800" b="1" dirty="0">
                <a:solidFill>
                  <a:srgbClr val="FFFFFF"/>
                </a:solidFill>
                <a:latin typeface="Garamond"/>
                <a:cs typeface="Garamond"/>
              </a:rPr>
              <a:t>A</a:t>
            </a:r>
          </a:p>
        </p:txBody>
      </p:sp>
      <p:pic>
        <p:nvPicPr>
          <p:cNvPr id="7" name="Picture 6">
            <a:extLst>
              <a:ext uri="{FF2B5EF4-FFF2-40B4-BE49-F238E27FC236}">
                <a16:creationId xmlns:a16="http://schemas.microsoft.com/office/drawing/2014/main" id="{C4B2B900-2D69-4B36-905E-0633C404D59F}"/>
              </a:ext>
            </a:extLst>
          </p:cNvPr>
          <p:cNvPicPr>
            <a:picLocks noChangeAspect="1"/>
          </p:cNvPicPr>
          <p:nvPr/>
        </p:nvPicPr>
        <p:blipFill>
          <a:blip r:embed="rId4"/>
          <a:stretch>
            <a:fillRect/>
          </a:stretch>
        </p:blipFill>
        <p:spPr>
          <a:xfrm>
            <a:off x="11899769" y="5349513"/>
            <a:ext cx="10438716" cy="5973963"/>
          </a:xfrm>
          <a:prstGeom prst="rect">
            <a:avLst/>
          </a:prstGeom>
          <a:ln w="38100">
            <a:solidFill>
              <a:schemeClr val="tx1"/>
            </a:solidFill>
          </a:ln>
        </p:spPr>
      </p:pic>
      <p:pic>
        <p:nvPicPr>
          <p:cNvPr id="8" name="Picture 7">
            <a:extLst>
              <a:ext uri="{FF2B5EF4-FFF2-40B4-BE49-F238E27FC236}">
                <a16:creationId xmlns:a16="http://schemas.microsoft.com/office/drawing/2014/main" id="{7AA06D45-1A62-4E70-B401-D270C2CEA0CE}"/>
              </a:ext>
            </a:extLst>
          </p:cNvPr>
          <p:cNvPicPr>
            <a:picLocks noChangeAspect="1"/>
          </p:cNvPicPr>
          <p:nvPr/>
        </p:nvPicPr>
        <p:blipFill>
          <a:blip r:embed="rId5"/>
          <a:stretch>
            <a:fillRect/>
          </a:stretch>
        </p:blipFill>
        <p:spPr>
          <a:xfrm>
            <a:off x="23885674" y="5009102"/>
            <a:ext cx="8940038" cy="4410114"/>
          </a:xfrm>
          <a:prstGeom prst="rect">
            <a:avLst/>
          </a:prstGeom>
        </p:spPr>
      </p:pic>
      <p:pic>
        <p:nvPicPr>
          <p:cNvPr id="9" name="Picture 8">
            <a:extLst>
              <a:ext uri="{FF2B5EF4-FFF2-40B4-BE49-F238E27FC236}">
                <a16:creationId xmlns:a16="http://schemas.microsoft.com/office/drawing/2014/main" id="{DFACC201-6000-4C7D-A87A-08ED44559DA8}"/>
              </a:ext>
            </a:extLst>
          </p:cNvPr>
          <p:cNvPicPr>
            <a:picLocks noChangeAspect="1"/>
          </p:cNvPicPr>
          <p:nvPr/>
        </p:nvPicPr>
        <p:blipFill>
          <a:blip r:embed="rId6"/>
          <a:stretch>
            <a:fillRect/>
          </a:stretch>
        </p:blipFill>
        <p:spPr>
          <a:xfrm>
            <a:off x="23885674" y="9296792"/>
            <a:ext cx="8835321" cy="4656453"/>
          </a:xfrm>
          <a:prstGeom prst="rect">
            <a:avLst/>
          </a:prstGeom>
        </p:spPr>
      </p:pic>
      <p:pic>
        <p:nvPicPr>
          <p:cNvPr id="10" name="Picture 9">
            <a:extLst>
              <a:ext uri="{FF2B5EF4-FFF2-40B4-BE49-F238E27FC236}">
                <a16:creationId xmlns:a16="http://schemas.microsoft.com/office/drawing/2014/main" id="{6D5FE59D-FD19-4C61-8C25-BD119A963249}"/>
              </a:ext>
            </a:extLst>
          </p:cNvPr>
          <p:cNvPicPr>
            <a:picLocks noChangeAspect="1"/>
          </p:cNvPicPr>
          <p:nvPr/>
        </p:nvPicPr>
        <p:blipFill>
          <a:blip r:embed="rId7"/>
          <a:stretch>
            <a:fillRect/>
          </a:stretch>
        </p:blipFill>
        <p:spPr>
          <a:xfrm>
            <a:off x="11429226" y="12107611"/>
            <a:ext cx="6096528" cy="5596613"/>
          </a:xfrm>
          <a:prstGeom prst="rect">
            <a:avLst/>
          </a:prstGeom>
        </p:spPr>
      </p:pic>
      <p:pic>
        <p:nvPicPr>
          <p:cNvPr id="11" name="Picture 10">
            <a:extLst>
              <a:ext uri="{FF2B5EF4-FFF2-40B4-BE49-F238E27FC236}">
                <a16:creationId xmlns:a16="http://schemas.microsoft.com/office/drawing/2014/main" id="{C16990F6-2A32-4749-9FE4-E2782B3136DD}"/>
              </a:ext>
            </a:extLst>
          </p:cNvPr>
          <p:cNvPicPr>
            <a:picLocks noChangeAspect="1"/>
          </p:cNvPicPr>
          <p:nvPr/>
        </p:nvPicPr>
        <p:blipFill>
          <a:blip r:embed="rId8"/>
          <a:stretch>
            <a:fillRect/>
          </a:stretch>
        </p:blipFill>
        <p:spPr>
          <a:xfrm>
            <a:off x="17525754" y="12287249"/>
            <a:ext cx="6359920" cy="5338986"/>
          </a:xfrm>
          <a:prstGeom prst="rect">
            <a:avLst/>
          </a:prstGeom>
        </p:spPr>
      </p:pic>
      <p:pic>
        <p:nvPicPr>
          <p:cNvPr id="12" name="Picture 11">
            <a:extLst>
              <a:ext uri="{FF2B5EF4-FFF2-40B4-BE49-F238E27FC236}">
                <a16:creationId xmlns:a16="http://schemas.microsoft.com/office/drawing/2014/main" id="{8A2D6D13-CA91-484A-9241-48F94D614949}"/>
              </a:ext>
            </a:extLst>
          </p:cNvPr>
          <p:cNvPicPr>
            <a:picLocks noChangeAspect="1"/>
          </p:cNvPicPr>
          <p:nvPr/>
        </p:nvPicPr>
        <p:blipFill>
          <a:blip r:embed="rId9"/>
          <a:stretch>
            <a:fillRect/>
          </a:stretch>
        </p:blipFill>
        <p:spPr>
          <a:xfrm>
            <a:off x="11532867" y="18654031"/>
            <a:ext cx="5889246" cy="5828281"/>
          </a:xfrm>
          <a:prstGeom prst="rect">
            <a:avLst/>
          </a:prstGeom>
        </p:spPr>
      </p:pic>
      <p:pic>
        <p:nvPicPr>
          <p:cNvPr id="13" name="Picture 12">
            <a:extLst>
              <a:ext uri="{FF2B5EF4-FFF2-40B4-BE49-F238E27FC236}">
                <a16:creationId xmlns:a16="http://schemas.microsoft.com/office/drawing/2014/main" id="{6C26BC01-38D3-4BA3-ABF1-27018AF0A70C}"/>
              </a:ext>
            </a:extLst>
          </p:cNvPr>
          <p:cNvPicPr>
            <a:picLocks noChangeAspect="1"/>
          </p:cNvPicPr>
          <p:nvPr/>
        </p:nvPicPr>
        <p:blipFill>
          <a:blip r:embed="rId10"/>
          <a:stretch>
            <a:fillRect/>
          </a:stretch>
        </p:blipFill>
        <p:spPr>
          <a:xfrm>
            <a:off x="17422113" y="18654031"/>
            <a:ext cx="5877053" cy="5834378"/>
          </a:xfrm>
          <a:prstGeom prst="rect">
            <a:avLst/>
          </a:prstGeom>
        </p:spPr>
      </p:pic>
      <p:pic>
        <p:nvPicPr>
          <p:cNvPr id="14" name="Picture 13">
            <a:extLst>
              <a:ext uri="{FF2B5EF4-FFF2-40B4-BE49-F238E27FC236}">
                <a16:creationId xmlns:a16="http://schemas.microsoft.com/office/drawing/2014/main" id="{C9B0C1C8-32AD-43A3-8188-66E61D5BF22A}"/>
              </a:ext>
            </a:extLst>
          </p:cNvPr>
          <p:cNvPicPr>
            <a:picLocks noChangeAspect="1"/>
          </p:cNvPicPr>
          <p:nvPr/>
        </p:nvPicPr>
        <p:blipFill>
          <a:blip r:embed="rId11"/>
          <a:stretch>
            <a:fillRect/>
          </a:stretch>
        </p:blipFill>
        <p:spPr>
          <a:xfrm>
            <a:off x="24281483" y="15354274"/>
            <a:ext cx="8571719" cy="5578323"/>
          </a:xfrm>
          <a:prstGeom prst="rect">
            <a:avLst/>
          </a:prstGeom>
        </p:spPr>
      </p:pic>
      <p:pic>
        <p:nvPicPr>
          <p:cNvPr id="15" name="Picture 14">
            <a:extLst>
              <a:ext uri="{FF2B5EF4-FFF2-40B4-BE49-F238E27FC236}">
                <a16:creationId xmlns:a16="http://schemas.microsoft.com/office/drawing/2014/main" id="{DBF8D453-8F9D-4193-B6D7-6F7F17C52567}"/>
              </a:ext>
            </a:extLst>
          </p:cNvPr>
          <p:cNvPicPr>
            <a:picLocks noChangeAspect="1"/>
          </p:cNvPicPr>
          <p:nvPr/>
        </p:nvPicPr>
        <p:blipFill>
          <a:blip r:embed="rId12"/>
          <a:stretch>
            <a:fillRect/>
          </a:stretch>
        </p:blipFill>
        <p:spPr>
          <a:xfrm>
            <a:off x="24196131" y="20903229"/>
            <a:ext cx="8742422" cy="5566130"/>
          </a:xfrm>
          <a:prstGeom prst="rect">
            <a:avLst/>
          </a:prstGeom>
        </p:spPr>
      </p:pic>
      <p:pic>
        <p:nvPicPr>
          <p:cNvPr id="17" name="Picture 16">
            <a:extLst>
              <a:ext uri="{FF2B5EF4-FFF2-40B4-BE49-F238E27FC236}">
                <a16:creationId xmlns:a16="http://schemas.microsoft.com/office/drawing/2014/main" id="{268A5D5A-9DA0-4BEE-B1CE-97F31CED9241}"/>
              </a:ext>
            </a:extLst>
          </p:cNvPr>
          <p:cNvPicPr>
            <a:picLocks noChangeAspect="1"/>
          </p:cNvPicPr>
          <p:nvPr/>
        </p:nvPicPr>
        <p:blipFill rotWithShape="1">
          <a:blip r:embed="rId13"/>
          <a:srcRect l="16531"/>
          <a:stretch/>
        </p:blipFill>
        <p:spPr>
          <a:xfrm>
            <a:off x="11618216" y="25165610"/>
            <a:ext cx="8742423" cy="5194242"/>
          </a:xfrm>
          <a:prstGeom prst="rect">
            <a:avLst/>
          </a:prstGeom>
        </p:spPr>
      </p:pic>
      <p:sp>
        <p:nvSpPr>
          <p:cNvPr id="18" name="TextBox 17">
            <a:extLst>
              <a:ext uri="{FF2B5EF4-FFF2-40B4-BE49-F238E27FC236}">
                <a16:creationId xmlns:a16="http://schemas.microsoft.com/office/drawing/2014/main" id="{63CE3DD2-2230-42CD-AF87-F8A240771F72}"/>
              </a:ext>
            </a:extLst>
          </p:cNvPr>
          <p:cNvSpPr txBox="1"/>
          <p:nvPr/>
        </p:nvSpPr>
        <p:spPr>
          <a:xfrm>
            <a:off x="11807403" y="11495020"/>
            <a:ext cx="4814716" cy="338554"/>
          </a:xfrm>
          <a:prstGeom prst="rect">
            <a:avLst/>
          </a:prstGeom>
          <a:noFill/>
        </p:spPr>
        <p:txBody>
          <a:bodyPr wrap="none" rtlCol="0">
            <a:spAutoFit/>
          </a:bodyPr>
          <a:lstStyle/>
          <a:p>
            <a:r>
              <a:rPr lang="en-US" sz="1600" b="1" dirty="0">
                <a:latin typeface="Times New Roman" panose="02020603050405020304" pitchFamily="18" charset="0"/>
                <a:cs typeface="Times New Roman" panose="02020603050405020304" pitchFamily="18" charset="0"/>
              </a:rPr>
              <a:t>Figure 1: </a:t>
            </a:r>
            <a:r>
              <a:rPr lang="en-US" sz="1600" dirty="0">
                <a:latin typeface="Times New Roman" panose="02020603050405020304" pitchFamily="18" charset="0"/>
                <a:cs typeface="Times New Roman" panose="02020603050405020304" pitchFamily="18" charset="0"/>
              </a:rPr>
              <a:t>The complete map of the Virginia Power Grid</a:t>
            </a:r>
            <a:endParaRPr lang="en-US" sz="1600" b="1"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A542DB14-2E93-4FE9-A418-2EF90778F6E0}"/>
              </a:ext>
            </a:extLst>
          </p:cNvPr>
          <p:cNvSpPr txBox="1"/>
          <p:nvPr/>
        </p:nvSpPr>
        <p:spPr>
          <a:xfrm>
            <a:off x="24138981" y="14196945"/>
            <a:ext cx="8582014" cy="830997"/>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Figure 2: Bath County Dam Burst </a:t>
            </a:r>
            <a:r>
              <a:rPr lang="en-US" sz="1600" dirty="0">
                <a:latin typeface="Times New Roman" panose="02020603050405020304" pitchFamily="18" charset="0"/>
                <a:cs typeface="Times New Roman" panose="02020603050405020304" pitchFamily="18" charset="0"/>
              </a:rPr>
              <a:t>– The top photo shows the preexisting lines before the dam burst, the bottom photo shows the missing lines taken out by the burst dam as well as the effect on surrounding lines. </a:t>
            </a:r>
            <a:endParaRPr lang="en-US" sz="1600" b="1" dirty="0">
              <a:latin typeface="Times New Roman" panose="02020603050405020304" pitchFamily="18" charset="0"/>
              <a:cs typeface="Times New Roman" panose="02020603050405020304" pitchFamily="18" charset="0"/>
            </a:endParaRPr>
          </a:p>
        </p:txBody>
      </p:sp>
      <p:sp>
        <p:nvSpPr>
          <p:cNvPr id="93" name="TextBox 92">
            <a:extLst>
              <a:ext uri="{FF2B5EF4-FFF2-40B4-BE49-F238E27FC236}">
                <a16:creationId xmlns:a16="http://schemas.microsoft.com/office/drawing/2014/main" id="{596DC3FE-1A3C-49F3-801A-6FECE913DD57}"/>
              </a:ext>
            </a:extLst>
          </p:cNvPr>
          <p:cNvSpPr txBox="1"/>
          <p:nvPr/>
        </p:nvSpPr>
        <p:spPr>
          <a:xfrm>
            <a:off x="11365786" y="17735692"/>
            <a:ext cx="12519888" cy="584775"/>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Figure 3: Washington D.C. EMP Attack</a:t>
            </a:r>
            <a:r>
              <a:rPr lang="en-US" sz="1600" dirty="0">
                <a:latin typeface="Times New Roman" panose="02020603050405020304" pitchFamily="18" charset="0"/>
                <a:cs typeface="Times New Roman" panose="02020603050405020304" pitchFamily="18" charset="0"/>
              </a:rPr>
              <a:t> – The left photo shows the existing infrastructure before an attack, the right photo shows the lines taken out and the effect on the other lines.</a:t>
            </a:r>
            <a:r>
              <a:rPr lang="en-US" sz="1600" b="1" dirty="0">
                <a:latin typeface="Times New Roman" panose="02020603050405020304" pitchFamily="18" charset="0"/>
                <a:cs typeface="Times New Roman" panose="02020603050405020304" pitchFamily="18" charset="0"/>
              </a:rPr>
              <a:t> </a:t>
            </a:r>
          </a:p>
        </p:txBody>
      </p:sp>
      <p:sp>
        <p:nvSpPr>
          <p:cNvPr id="94" name="TextBox 93">
            <a:extLst>
              <a:ext uri="{FF2B5EF4-FFF2-40B4-BE49-F238E27FC236}">
                <a16:creationId xmlns:a16="http://schemas.microsoft.com/office/drawing/2014/main" id="{44C31483-C01C-4B7B-8CE2-A05BA1726E32}"/>
              </a:ext>
            </a:extLst>
          </p:cNvPr>
          <p:cNvSpPr txBox="1"/>
          <p:nvPr/>
        </p:nvSpPr>
        <p:spPr>
          <a:xfrm>
            <a:off x="11417520" y="24500414"/>
            <a:ext cx="11881645" cy="584775"/>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Figure 4: James River Line Out </a:t>
            </a:r>
            <a:r>
              <a:rPr lang="en-US" sz="1600" dirty="0">
                <a:latin typeface="Times New Roman" panose="02020603050405020304" pitchFamily="18" charset="0"/>
                <a:cs typeface="Times New Roman" panose="02020603050405020304" pitchFamily="18" charset="0"/>
              </a:rPr>
              <a:t>– The left photo displays the existing infrastructure, including the newly constructed line (as of 2018), and to the right is the result of if the old line fails. </a:t>
            </a:r>
            <a:endParaRPr lang="en-US" sz="1600" b="1" dirty="0">
              <a:latin typeface="Times New Roman" panose="02020603050405020304" pitchFamily="18" charset="0"/>
              <a:cs typeface="Times New Roman" panose="02020603050405020304" pitchFamily="18" charset="0"/>
            </a:endParaRPr>
          </a:p>
        </p:txBody>
      </p:sp>
      <p:sp>
        <p:nvSpPr>
          <p:cNvPr id="95" name="TextBox 94">
            <a:extLst>
              <a:ext uri="{FF2B5EF4-FFF2-40B4-BE49-F238E27FC236}">
                <a16:creationId xmlns:a16="http://schemas.microsoft.com/office/drawing/2014/main" id="{208CDB40-79DC-4A27-BD48-221BDA24FD37}"/>
              </a:ext>
            </a:extLst>
          </p:cNvPr>
          <p:cNvSpPr txBox="1"/>
          <p:nvPr/>
        </p:nvSpPr>
        <p:spPr>
          <a:xfrm>
            <a:off x="24196131" y="26671764"/>
            <a:ext cx="8742422" cy="830997"/>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Figure 5: North Anna Nuclear Plant Meltdown</a:t>
            </a:r>
            <a:r>
              <a:rPr lang="en-US" sz="1600" dirty="0">
                <a:latin typeface="Times New Roman" panose="02020603050405020304" pitchFamily="18" charset="0"/>
                <a:cs typeface="Times New Roman" panose="02020603050405020304" pitchFamily="18" charset="0"/>
              </a:rPr>
              <a:t> – The top photo displays the existing infrastructure of both the nuclear station and surround areas, the bottom photo displays the lines taken out of commission and the impact on the lines on the main I-95 corridor backbone. </a:t>
            </a:r>
            <a:endParaRPr lang="en-US" sz="1600" b="1" dirty="0">
              <a:latin typeface="Times New Roman" panose="02020603050405020304" pitchFamily="18" charset="0"/>
              <a:cs typeface="Times New Roman" panose="02020603050405020304" pitchFamily="18" charset="0"/>
            </a:endParaRPr>
          </a:p>
        </p:txBody>
      </p:sp>
      <p:sp>
        <p:nvSpPr>
          <p:cNvPr id="96" name="TextBox 95">
            <a:extLst>
              <a:ext uri="{FF2B5EF4-FFF2-40B4-BE49-F238E27FC236}">
                <a16:creationId xmlns:a16="http://schemas.microsoft.com/office/drawing/2014/main" id="{9814BB7F-9F75-4C1D-A0D7-20D8ADD0E10A}"/>
              </a:ext>
            </a:extLst>
          </p:cNvPr>
          <p:cNvSpPr txBox="1"/>
          <p:nvPr/>
        </p:nvSpPr>
        <p:spPr>
          <a:xfrm>
            <a:off x="20360640" y="28213221"/>
            <a:ext cx="3920844" cy="1323439"/>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Figure 6: New Offshore Wind Turbines </a:t>
            </a:r>
            <a:r>
              <a:rPr lang="en-US" sz="1600" dirty="0">
                <a:latin typeface="Times New Roman" panose="02020603050405020304" pitchFamily="18" charset="0"/>
                <a:cs typeface="Times New Roman" panose="02020603050405020304" pitchFamily="18" charset="0"/>
              </a:rPr>
              <a:t>– This photo displays the new wind turbines connected to the existing system.  By the orange in the load indicator pie there is more power than the infrastructure can handle.</a:t>
            </a:r>
            <a:endParaRPr lang="en-US" sz="1600" b="1" dirty="0">
              <a:latin typeface="Times New Roman" panose="02020603050405020304" pitchFamily="18" charset="0"/>
              <a:cs typeface="Times New Roman" panose="02020603050405020304" pitchFamily="18" charset="0"/>
            </a:endParaRPr>
          </a:p>
        </p:txBody>
      </p:sp>
      <p:sp>
        <p:nvSpPr>
          <p:cNvPr id="20" name="Arrow: Right 19">
            <a:extLst>
              <a:ext uri="{FF2B5EF4-FFF2-40B4-BE49-F238E27FC236}">
                <a16:creationId xmlns:a16="http://schemas.microsoft.com/office/drawing/2014/main" id="{F1315B83-083D-45A5-BFE3-C3FF527DA5E2}"/>
              </a:ext>
            </a:extLst>
          </p:cNvPr>
          <p:cNvSpPr/>
          <p:nvPr/>
        </p:nvSpPr>
        <p:spPr>
          <a:xfrm rot="2828072">
            <a:off x="25083774" y="5710972"/>
            <a:ext cx="805218" cy="25390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Arrow: Right 97">
            <a:extLst>
              <a:ext uri="{FF2B5EF4-FFF2-40B4-BE49-F238E27FC236}">
                <a16:creationId xmlns:a16="http://schemas.microsoft.com/office/drawing/2014/main" id="{CCCC1108-152F-4A1F-831A-16D3B9242D89}"/>
              </a:ext>
            </a:extLst>
          </p:cNvPr>
          <p:cNvSpPr/>
          <p:nvPr/>
        </p:nvSpPr>
        <p:spPr>
          <a:xfrm rot="19041844">
            <a:off x="24334659" y="8224231"/>
            <a:ext cx="805218" cy="25390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Arrow: Right 98">
            <a:extLst>
              <a:ext uri="{FF2B5EF4-FFF2-40B4-BE49-F238E27FC236}">
                <a16:creationId xmlns:a16="http://schemas.microsoft.com/office/drawing/2014/main" id="{85DC61C8-F6ED-4730-8FC1-209005FB1B8B}"/>
              </a:ext>
            </a:extLst>
          </p:cNvPr>
          <p:cNvSpPr/>
          <p:nvPr/>
        </p:nvSpPr>
        <p:spPr>
          <a:xfrm>
            <a:off x="23205038" y="7025995"/>
            <a:ext cx="805218" cy="25390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Arrow: Right 99">
            <a:extLst>
              <a:ext uri="{FF2B5EF4-FFF2-40B4-BE49-F238E27FC236}">
                <a16:creationId xmlns:a16="http://schemas.microsoft.com/office/drawing/2014/main" id="{52FD3FAE-F7B4-448C-833F-43C4C64BEF61}"/>
              </a:ext>
            </a:extLst>
          </p:cNvPr>
          <p:cNvSpPr/>
          <p:nvPr/>
        </p:nvSpPr>
        <p:spPr>
          <a:xfrm>
            <a:off x="30558080" y="6286214"/>
            <a:ext cx="805218" cy="25390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Arrow: Right 100">
            <a:extLst>
              <a:ext uri="{FF2B5EF4-FFF2-40B4-BE49-F238E27FC236}">
                <a16:creationId xmlns:a16="http://schemas.microsoft.com/office/drawing/2014/main" id="{1E69026D-B81C-4A6B-A4BD-E53FDC62EAE3}"/>
              </a:ext>
            </a:extLst>
          </p:cNvPr>
          <p:cNvSpPr/>
          <p:nvPr/>
        </p:nvSpPr>
        <p:spPr>
          <a:xfrm rot="1791577">
            <a:off x="26675290" y="13222822"/>
            <a:ext cx="805218" cy="25390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Arrow: Right 101">
            <a:extLst>
              <a:ext uri="{FF2B5EF4-FFF2-40B4-BE49-F238E27FC236}">
                <a16:creationId xmlns:a16="http://schemas.microsoft.com/office/drawing/2014/main" id="{0B49FA40-8BC0-4C17-A717-99727F1E6835}"/>
              </a:ext>
            </a:extLst>
          </p:cNvPr>
          <p:cNvSpPr/>
          <p:nvPr/>
        </p:nvSpPr>
        <p:spPr>
          <a:xfrm>
            <a:off x="27077899" y="8967435"/>
            <a:ext cx="805218" cy="25390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Arrow: Right 102">
            <a:extLst>
              <a:ext uri="{FF2B5EF4-FFF2-40B4-BE49-F238E27FC236}">
                <a16:creationId xmlns:a16="http://schemas.microsoft.com/office/drawing/2014/main" id="{F42DA312-717A-4126-9062-D144E5F22DB0}"/>
              </a:ext>
            </a:extLst>
          </p:cNvPr>
          <p:cNvSpPr/>
          <p:nvPr/>
        </p:nvSpPr>
        <p:spPr>
          <a:xfrm>
            <a:off x="30407954" y="10463674"/>
            <a:ext cx="805218" cy="25390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EAF5ABF3-81CB-442D-A2F6-39559DBB45FD}"/>
              </a:ext>
            </a:extLst>
          </p:cNvPr>
          <p:cNvSpPr/>
          <p:nvPr/>
        </p:nvSpPr>
        <p:spPr>
          <a:xfrm>
            <a:off x="20360640" y="12610531"/>
            <a:ext cx="3371438" cy="2999278"/>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67FCE308-C873-4EE9-83C7-8E17358BD1C4}"/>
              </a:ext>
            </a:extLst>
          </p:cNvPr>
          <p:cNvSpPr/>
          <p:nvPr/>
        </p:nvSpPr>
        <p:spPr>
          <a:xfrm>
            <a:off x="14169848" y="12610531"/>
            <a:ext cx="3371438" cy="2999278"/>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Arrow: Right 105">
            <a:extLst>
              <a:ext uri="{FF2B5EF4-FFF2-40B4-BE49-F238E27FC236}">
                <a16:creationId xmlns:a16="http://schemas.microsoft.com/office/drawing/2014/main" id="{7C9C8FF7-DB1C-4D5C-8C13-45F3A0A769D0}"/>
              </a:ext>
            </a:extLst>
          </p:cNvPr>
          <p:cNvSpPr/>
          <p:nvPr/>
        </p:nvSpPr>
        <p:spPr>
          <a:xfrm>
            <a:off x="20881660" y="16332248"/>
            <a:ext cx="805218" cy="25390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Arrow: Right 106">
            <a:extLst>
              <a:ext uri="{FF2B5EF4-FFF2-40B4-BE49-F238E27FC236}">
                <a16:creationId xmlns:a16="http://schemas.microsoft.com/office/drawing/2014/main" id="{642A228A-9CF0-4591-A2A6-D1B6DFFAA41B}"/>
              </a:ext>
            </a:extLst>
          </p:cNvPr>
          <p:cNvSpPr/>
          <p:nvPr/>
        </p:nvSpPr>
        <p:spPr>
          <a:xfrm>
            <a:off x="14745898" y="16459200"/>
            <a:ext cx="805218" cy="25390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Arrow: Right 107">
            <a:extLst>
              <a:ext uri="{FF2B5EF4-FFF2-40B4-BE49-F238E27FC236}">
                <a16:creationId xmlns:a16="http://schemas.microsoft.com/office/drawing/2014/main" id="{BA1308B8-EFC1-40A6-BDD7-BB97C8AA84AB}"/>
              </a:ext>
            </a:extLst>
          </p:cNvPr>
          <p:cNvSpPr/>
          <p:nvPr/>
        </p:nvSpPr>
        <p:spPr>
          <a:xfrm>
            <a:off x="11546106" y="13943041"/>
            <a:ext cx="805218" cy="25390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Arrow: Right 108">
            <a:extLst>
              <a:ext uri="{FF2B5EF4-FFF2-40B4-BE49-F238E27FC236}">
                <a16:creationId xmlns:a16="http://schemas.microsoft.com/office/drawing/2014/main" id="{9EA07154-C9D6-4071-9E4C-38E23F445A51}"/>
              </a:ext>
            </a:extLst>
          </p:cNvPr>
          <p:cNvSpPr/>
          <p:nvPr/>
        </p:nvSpPr>
        <p:spPr>
          <a:xfrm>
            <a:off x="17679350" y="13953653"/>
            <a:ext cx="805218" cy="25390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Arrow: Right 109">
            <a:extLst>
              <a:ext uri="{FF2B5EF4-FFF2-40B4-BE49-F238E27FC236}">
                <a16:creationId xmlns:a16="http://schemas.microsoft.com/office/drawing/2014/main" id="{EEE07CC6-2C5E-4A41-8979-0C88F0DC3DD1}"/>
              </a:ext>
            </a:extLst>
          </p:cNvPr>
          <p:cNvSpPr/>
          <p:nvPr/>
        </p:nvSpPr>
        <p:spPr>
          <a:xfrm rot="10800000">
            <a:off x="31036160" y="22576691"/>
            <a:ext cx="805218" cy="25390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6DF8F097-FE93-440F-810C-2D9B0AB6E39B}"/>
              </a:ext>
            </a:extLst>
          </p:cNvPr>
          <p:cNvSpPr/>
          <p:nvPr/>
        </p:nvSpPr>
        <p:spPr>
          <a:xfrm>
            <a:off x="24867991" y="16398291"/>
            <a:ext cx="5773412" cy="4178606"/>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EAE378E8-9188-4EC6-8DB9-727E79B76997}"/>
              </a:ext>
            </a:extLst>
          </p:cNvPr>
          <p:cNvSpPr/>
          <p:nvPr/>
        </p:nvSpPr>
        <p:spPr>
          <a:xfrm>
            <a:off x="25362602" y="22114513"/>
            <a:ext cx="5773412" cy="4178606"/>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Arrow: Right 112">
            <a:extLst>
              <a:ext uri="{FF2B5EF4-FFF2-40B4-BE49-F238E27FC236}">
                <a16:creationId xmlns:a16="http://schemas.microsoft.com/office/drawing/2014/main" id="{5CA5DCB5-BA9F-487C-B60A-53A68B1BEAF2}"/>
              </a:ext>
            </a:extLst>
          </p:cNvPr>
          <p:cNvSpPr/>
          <p:nvPr/>
        </p:nvSpPr>
        <p:spPr>
          <a:xfrm rot="10800000">
            <a:off x="30746554" y="16838634"/>
            <a:ext cx="805218" cy="25390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Arrow: Right 114">
            <a:extLst>
              <a:ext uri="{FF2B5EF4-FFF2-40B4-BE49-F238E27FC236}">
                <a16:creationId xmlns:a16="http://schemas.microsoft.com/office/drawing/2014/main" id="{F275839C-B2BC-4625-AA7B-89B2D05E45A9}"/>
              </a:ext>
            </a:extLst>
          </p:cNvPr>
          <p:cNvSpPr/>
          <p:nvPr/>
        </p:nvSpPr>
        <p:spPr>
          <a:xfrm rot="4241134">
            <a:off x="12201685" y="19090254"/>
            <a:ext cx="805218" cy="25390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Arrow: Right 116">
            <a:extLst>
              <a:ext uri="{FF2B5EF4-FFF2-40B4-BE49-F238E27FC236}">
                <a16:creationId xmlns:a16="http://schemas.microsoft.com/office/drawing/2014/main" id="{C8FFED4F-D2C5-4AC2-8C6A-F734721A7A08}"/>
              </a:ext>
            </a:extLst>
          </p:cNvPr>
          <p:cNvSpPr/>
          <p:nvPr/>
        </p:nvSpPr>
        <p:spPr>
          <a:xfrm rot="4241134">
            <a:off x="18001820" y="19319474"/>
            <a:ext cx="805218" cy="25390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2FF20EAF-33BA-4247-9C83-5ECA5E3207A2}"/>
              </a:ext>
            </a:extLst>
          </p:cNvPr>
          <p:cNvSpPr/>
          <p:nvPr/>
        </p:nvSpPr>
        <p:spPr>
          <a:xfrm rot="2412116">
            <a:off x="14012590" y="21004067"/>
            <a:ext cx="798411" cy="3626832"/>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959356D7-CE05-4DFC-9D4B-4163538A38EF}"/>
              </a:ext>
            </a:extLst>
          </p:cNvPr>
          <p:cNvSpPr/>
          <p:nvPr/>
        </p:nvSpPr>
        <p:spPr>
          <a:xfrm rot="2412116">
            <a:off x="20243157" y="21118217"/>
            <a:ext cx="798411" cy="3626832"/>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Arrow: Right 24">
            <a:extLst>
              <a:ext uri="{FF2B5EF4-FFF2-40B4-BE49-F238E27FC236}">
                <a16:creationId xmlns:a16="http://schemas.microsoft.com/office/drawing/2014/main" id="{CDB4D9A1-A4BD-4E9D-8245-50480180EDBA}"/>
              </a:ext>
            </a:extLst>
          </p:cNvPr>
          <p:cNvSpPr/>
          <p:nvPr/>
        </p:nvSpPr>
        <p:spPr>
          <a:xfrm>
            <a:off x="11735066" y="28619867"/>
            <a:ext cx="978408" cy="34119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77086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C9EB4984C17EC49883F1A575D6282A1" ma:contentTypeVersion="13" ma:contentTypeDescription="Create a new document." ma:contentTypeScope="" ma:versionID="55662e02668170bbc8223aab544b6d43">
  <xsd:schema xmlns:xsd="http://www.w3.org/2001/XMLSchema" xmlns:xs="http://www.w3.org/2001/XMLSchema" xmlns:p="http://schemas.microsoft.com/office/2006/metadata/properties" xmlns:ns3="e42d0342-810b-4af0-9bcd-efba0b773232" xmlns:ns4="17ad4cb0-9d48-45d3-ba57-dad2f8cbe485" targetNamespace="http://schemas.microsoft.com/office/2006/metadata/properties" ma:root="true" ma:fieldsID="94762a4ef62b4270e53b472c90ebb2d3" ns3:_="" ns4:_="">
    <xsd:import namespace="e42d0342-810b-4af0-9bcd-efba0b773232"/>
    <xsd:import namespace="17ad4cb0-9d48-45d3-ba57-dad2f8cbe48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GenerationTime" minOccurs="0"/>
                <xsd:element ref="ns4:MediaServiceEventHashCode" minOccurs="0"/>
                <xsd:element ref="ns4:MediaServiceAutoKeyPoints" minOccurs="0"/>
                <xsd:element ref="ns4:MediaServiceKeyPoint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2d0342-810b-4af0-9bcd-efba0b77323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7ad4cb0-9d48-45d3-ba57-dad2f8cbe485"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3531CDF-7254-4ACB-A304-FD0A95D8C4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2d0342-810b-4af0-9bcd-efba0b773232"/>
    <ds:schemaRef ds:uri="17ad4cb0-9d48-45d3-ba57-dad2f8cbe4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2DF736A-B78A-4E68-834D-BE8C9ECBCDDE}">
  <ds:schemaRefs>
    <ds:schemaRef ds:uri="http://schemas.microsoft.com/sharepoint/v3/contenttype/forms"/>
  </ds:schemaRefs>
</ds:datastoreItem>
</file>

<file path=customXml/itemProps3.xml><?xml version="1.0" encoding="utf-8"?>
<ds:datastoreItem xmlns:ds="http://schemas.openxmlformats.org/officeDocument/2006/customXml" ds:itemID="{B90CAF56-262C-4B4B-B452-BD65378A9BE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23476</TotalTime>
  <Words>1635</Words>
  <Application>Microsoft Office PowerPoint</Application>
  <PresentationFormat>Custom</PresentationFormat>
  <Paragraphs>61</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Garamond</vt:lpstr>
      <vt:lpstr>Lucida Grande</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Montalvo</dc:creator>
  <cp:lastModifiedBy>Parker Hall</cp:lastModifiedBy>
  <cp:revision>313</cp:revision>
  <dcterms:created xsi:type="dcterms:W3CDTF">2013-10-19T16:33:22Z</dcterms:created>
  <dcterms:modified xsi:type="dcterms:W3CDTF">2020-03-02T05:07:07Z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0x0101009C9EB4984C17EC49883F1A575D6282A1</vt:lpwstr>
  </property>
</Properties>
</file>