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33" d="100"/>
          <a:sy n="33" d="100"/>
        </p:scale>
        <p:origin x="72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60CACD-C876-46E8-900F-039811C92A64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FF4CA-F65D-41E6-BE07-EC30C38CC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53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BD1BC9-F4C6-4F11-8DBD-5BAC5E62E9C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0352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5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20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0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4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5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3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03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31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5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7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4C61D-B2CF-4849-AC78-4F7B4ACECFCE}" type="datetimeFigureOut">
              <a:rPr lang="en-US" smtClean="0"/>
              <a:t>7/17/2018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27A80-9E5A-6D48-A923-8D10CA4E8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1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0051" y="1143001"/>
            <a:ext cx="4023122" cy="2153841"/>
          </a:xfrm>
        </p:spPr>
      </p:pic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3657600"/>
            <a:ext cx="6330554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723A6EC-19E3-664C-AC8B-E0AA87882988}"/>
              </a:ext>
            </a:extLst>
          </p:cNvPr>
          <p:cNvCxnSpPr>
            <a:cxnSpLocks/>
          </p:cNvCxnSpPr>
          <p:nvPr/>
        </p:nvCxnSpPr>
        <p:spPr>
          <a:xfrm flipH="1" flipV="1">
            <a:off x="8933262" y="4714876"/>
            <a:ext cx="10715" cy="369094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A6F979-F692-C048-8613-DF1D22EFD576}"/>
              </a:ext>
            </a:extLst>
          </p:cNvPr>
          <p:cNvCxnSpPr>
            <a:cxnSpLocks/>
          </p:cNvCxnSpPr>
          <p:nvPr/>
        </p:nvCxnSpPr>
        <p:spPr>
          <a:xfrm flipV="1">
            <a:off x="4667250" y="4629150"/>
            <a:ext cx="0" cy="400050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FF2D979-EA3D-4045-988E-10D7D3DAD35D}"/>
              </a:ext>
            </a:extLst>
          </p:cNvPr>
          <p:cNvCxnSpPr>
            <a:cxnSpLocks/>
          </p:cNvCxnSpPr>
          <p:nvPr/>
        </p:nvCxnSpPr>
        <p:spPr>
          <a:xfrm flipH="1" flipV="1">
            <a:off x="5410200" y="4645821"/>
            <a:ext cx="57150" cy="383381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1A103A3-A3E8-964E-BE6F-28FA56A3F934}"/>
              </a:ext>
            </a:extLst>
          </p:cNvPr>
          <p:cNvCxnSpPr>
            <a:cxnSpLocks/>
          </p:cNvCxnSpPr>
          <p:nvPr/>
        </p:nvCxnSpPr>
        <p:spPr>
          <a:xfrm flipV="1">
            <a:off x="5695950" y="4645819"/>
            <a:ext cx="57150" cy="400050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6A52732-5DE1-9F4D-8F7B-3A8E25533B3E}"/>
              </a:ext>
            </a:extLst>
          </p:cNvPr>
          <p:cNvCxnSpPr>
            <a:cxnSpLocks/>
          </p:cNvCxnSpPr>
          <p:nvPr/>
        </p:nvCxnSpPr>
        <p:spPr>
          <a:xfrm flipH="1" flipV="1">
            <a:off x="6460333" y="4683919"/>
            <a:ext cx="92869" cy="400050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8F2F942-CD9A-934E-B9DD-9CCEDB0F8435}"/>
              </a:ext>
            </a:extLst>
          </p:cNvPr>
          <p:cNvCxnSpPr>
            <a:cxnSpLocks/>
          </p:cNvCxnSpPr>
          <p:nvPr/>
        </p:nvCxnSpPr>
        <p:spPr>
          <a:xfrm flipV="1">
            <a:off x="6727031" y="4683919"/>
            <a:ext cx="57150" cy="400050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7BB840B-0DDC-2A4B-8638-B6E6EB1C7B06}"/>
              </a:ext>
            </a:extLst>
          </p:cNvPr>
          <p:cNvCxnSpPr>
            <a:cxnSpLocks/>
          </p:cNvCxnSpPr>
          <p:nvPr/>
        </p:nvCxnSpPr>
        <p:spPr>
          <a:xfrm flipH="1" flipV="1">
            <a:off x="7536659" y="4629151"/>
            <a:ext cx="89297" cy="494110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60DDF46-FF22-404A-9279-6C4453AA2470}"/>
              </a:ext>
            </a:extLst>
          </p:cNvPr>
          <p:cNvCxnSpPr>
            <a:cxnSpLocks/>
          </p:cNvCxnSpPr>
          <p:nvPr/>
        </p:nvCxnSpPr>
        <p:spPr>
          <a:xfrm flipV="1">
            <a:off x="7822407" y="4629151"/>
            <a:ext cx="66675" cy="494110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D4495BD-A462-3E4F-A3F3-CEA0FAC8D657}"/>
              </a:ext>
            </a:extLst>
          </p:cNvPr>
          <p:cNvCxnSpPr>
            <a:cxnSpLocks/>
          </p:cNvCxnSpPr>
          <p:nvPr/>
        </p:nvCxnSpPr>
        <p:spPr>
          <a:xfrm flipV="1">
            <a:off x="8580836" y="4683919"/>
            <a:ext cx="28575" cy="400050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F4BA663-591E-8441-9D9E-6B8EAEE663B5}"/>
              </a:ext>
            </a:extLst>
          </p:cNvPr>
          <p:cNvCxnSpPr>
            <a:cxnSpLocks/>
          </p:cNvCxnSpPr>
          <p:nvPr/>
        </p:nvCxnSpPr>
        <p:spPr>
          <a:xfrm flipV="1">
            <a:off x="3252787" y="4400550"/>
            <a:ext cx="14288" cy="490538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073BC0A-6C69-8343-91FC-9E58982ACEA6}"/>
              </a:ext>
            </a:extLst>
          </p:cNvPr>
          <p:cNvCxnSpPr>
            <a:cxnSpLocks/>
          </p:cNvCxnSpPr>
          <p:nvPr/>
        </p:nvCxnSpPr>
        <p:spPr>
          <a:xfrm flipV="1">
            <a:off x="4324350" y="4629150"/>
            <a:ext cx="57150" cy="400050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2C83325-B2B8-F74D-AEC4-6DCCC9E2BBFE}"/>
              </a:ext>
            </a:extLst>
          </p:cNvPr>
          <p:cNvCxnSpPr>
            <a:cxnSpLocks/>
          </p:cNvCxnSpPr>
          <p:nvPr/>
        </p:nvCxnSpPr>
        <p:spPr>
          <a:xfrm flipH="1" flipV="1">
            <a:off x="3604023" y="4400550"/>
            <a:ext cx="17859" cy="476250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71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2_Office Theme</vt:lpstr>
      <vt:lpstr>PowerPoint Presentation</vt:lpstr>
    </vt:vector>
  </TitlesOfParts>
  <Company>Liberty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 Us</dc:title>
  <dc:creator>Potts, Barbara (JFL Collection Management)</dc:creator>
  <cp:lastModifiedBy>Potts, Barbara (JFL Collection Management)</cp:lastModifiedBy>
  <cp:revision>3</cp:revision>
  <dcterms:created xsi:type="dcterms:W3CDTF">2018-07-17T12:19:36Z</dcterms:created>
  <dcterms:modified xsi:type="dcterms:W3CDTF">2018-07-17T12:23:05Z</dcterms:modified>
</cp:coreProperties>
</file>