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7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06F18-B16B-463D-B54C-C064562114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7E0992-E6D6-4EF5-9B86-8B78B885DDD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Initiating</a:t>
          </a:r>
        </a:p>
      </dgm:t>
    </dgm:pt>
    <dgm:pt modelId="{D53DCE74-1F76-43B8-98EF-1DDBA2D1901C}" type="parTrans" cxnId="{48711485-E14F-480B-BB4F-513F63269854}">
      <dgm:prSet/>
      <dgm:spPr/>
      <dgm:t>
        <a:bodyPr/>
        <a:lstStyle/>
        <a:p>
          <a:endParaRPr lang="en-US"/>
        </a:p>
      </dgm:t>
    </dgm:pt>
    <dgm:pt modelId="{B809194C-4C19-4612-93A8-032268471570}" type="sibTrans" cxnId="{48711485-E14F-480B-BB4F-513F63269854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6F47B99-4F04-4A41-9953-782A7ECF441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Planning</a:t>
          </a:r>
        </a:p>
      </dgm:t>
    </dgm:pt>
    <dgm:pt modelId="{B586A181-2B8B-4CA5-A17B-A278E6099820}" type="parTrans" cxnId="{A474F48D-FF72-471B-9FE5-06188429CF23}">
      <dgm:prSet/>
      <dgm:spPr/>
      <dgm:t>
        <a:bodyPr/>
        <a:lstStyle/>
        <a:p>
          <a:endParaRPr lang="en-US"/>
        </a:p>
      </dgm:t>
    </dgm:pt>
    <dgm:pt modelId="{762ADFEC-2733-4505-883F-2A6CFA095B3D}" type="sibTrans" cxnId="{A474F48D-FF72-471B-9FE5-06188429CF23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29DC1E6-3C70-40A3-A470-D618E09C3FF2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Executing</a:t>
          </a:r>
        </a:p>
      </dgm:t>
    </dgm:pt>
    <dgm:pt modelId="{6178C41E-915F-4666-BF0B-9BD3C12EBF6E}" type="parTrans" cxnId="{77B77C2A-EFAB-4CAA-BF92-ADB2647C1E65}">
      <dgm:prSet/>
      <dgm:spPr/>
      <dgm:t>
        <a:bodyPr/>
        <a:lstStyle/>
        <a:p>
          <a:endParaRPr lang="en-US"/>
        </a:p>
      </dgm:t>
    </dgm:pt>
    <dgm:pt modelId="{67068E9A-D640-4EB2-82D2-DE54D63AC98F}" type="sibTrans" cxnId="{77B77C2A-EFAB-4CAA-BF92-ADB2647C1E65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203ACEE-ACD4-49A6-88E4-523864E6A73E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Monitoring &amp; Controlling</a:t>
          </a:r>
        </a:p>
      </dgm:t>
    </dgm:pt>
    <dgm:pt modelId="{AE3961AB-66F7-455E-BDB8-22A8B7E404E0}" type="parTrans" cxnId="{EE357BBB-7B91-459B-B196-612AC43622DC}">
      <dgm:prSet/>
      <dgm:spPr/>
      <dgm:t>
        <a:bodyPr/>
        <a:lstStyle/>
        <a:p>
          <a:endParaRPr lang="en-US"/>
        </a:p>
      </dgm:t>
    </dgm:pt>
    <dgm:pt modelId="{05462B96-8B5F-4C0C-861A-148C3632792A}" type="sibTrans" cxnId="{EE357BBB-7B91-459B-B196-612AC43622DC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3764DD-FB7F-40C4-8000-FD9ECD24C77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Closing</a:t>
          </a:r>
        </a:p>
      </dgm:t>
    </dgm:pt>
    <dgm:pt modelId="{E62E580B-8BBA-4B19-904C-C3F71334182D}" type="parTrans" cxnId="{211F37A6-6B3A-49F1-8E66-90F1C6914848}">
      <dgm:prSet/>
      <dgm:spPr/>
      <dgm:t>
        <a:bodyPr/>
        <a:lstStyle/>
        <a:p>
          <a:endParaRPr lang="en-US"/>
        </a:p>
      </dgm:t>
    </dgm:pt>
    <dgm:pt modelId="{43EBE36E-D53A-4A79-B33D-4EC64A09EA2D}" type="sibTrans" cxnId="{211F37A6-6B3A-49F1-8E66-90F1C6914848}">
      <dgm:prSet/>
      <dgm:spPr/>
      <dgm:t>
        <a:bodyPr/>
        <a:lstStyle/>
        <a:p>
          <a:endParaRPr lang="en-US"/>
        </a:p>
      </dgm:t>
    </dgm:pt>
    <dgm:pt modelId="{95F92289-F42E-4642-80FC-4B73AAE4F3FD}" type="pres">
      <dgm:prSet presAssocID="{59306F18-B16B-463D-B54C-C06456211432}" presName="Name0" presStyleCnt="0">
        <dgm:presLayoutVars>
          <dgm:dir/>
          <dgm:resizeHandles val="exact"/>
        </dgm:presLayoutVars>
      </dgm:prSet>
      <dgm:spPr/>
    </dgm:pt>
    <dgm:pt modelId="{ED1155AA-925A-4C95-BBF7-8B63F12C7A73}" type="pres">
      <dgm:prSet presAssocID="{397E0992-E6D6-4EF5-9B86-8B78B885DDD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66F61-B955-43A6-AA55-0C9D61008AB9}" type="pres">
      <dgm:prSet presAssocID="{B809194C-4C19-4612-93A8-03226847157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03B7C0E-D42B-4504-A688-BFBAC0E1FE40}" type="pres">
      <dgm:prSet presAssocID="{B809194C-4C19-4612-93A8-03226847157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04AAAFF-DADD-44AA-8AC6-8EEA8EFDC3BE}" type="pres">
      <dgm:prSet presAssocID="{36F47B99-4F04-4A41-9953-782A7ECF44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2186A-1CA8-4AD9-B598-7EBF46F46C90}" type="pres">
      <dgm:prSet presAssocID="{762ADFEC-2733-4505-883F-2A6CFA095B3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8763E3F-447D-4BAB-A102-F8EBF9CE5559}" type="pres">
      <dgm:prSet presAssocID="{762ADFEC-2733-4505-883F-2A6CFA095B3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FAF7117-C6D2-4216-8DF5-5041591791E8}" type="pres">
      <dgm:prSet presAssocID="{829DC1E6-3C70-40A3-A470-D618E09C3F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E5E1F-2EF4-49D7-BA5D-8EFFB132D804}" type="pres">
      <dgm:prSet presAssocID="{67068E9A-D640-4EB2-82D2-DE54D63AC98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21D7914-CF40-4839-A130-DF11238CE363}" type="pres">
      <dgm:prSet presAssocID="{67068E9A-D640-4EB2-82D2-DE54D63AC98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B21E0FA-4321-4945-9121-21DA6004264D}" type="pres">
      <dgm:prSet presAssocID="{2203ACEE-ACD4-49A6-88E4-523864E6A7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08E17-0342-456F-B2B8-12EDA9A85371}" type="pres">
      <dgm:prSet presAssocID="{05462B96-8B5F-4C0C-861A-148C3632792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C30A9C7-9D6B-4EBC-82D7-AD83ACFF1403}" type="pres">
      <dgm:prSet presAssocID="{05462B96-8B5F-4C0C-861A-148C3632792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47E38EB-8EB4-4251-BC78-CBB158F1DDFE}" type="pres">
      <dgm:prSet presAssocID="{FD3764DD-FB7F-40C4-8000-FD9ECD24C7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DBBC4-F656-46A6-81C9-10877356372D}" type="presOf" srcId="{05462B96-8B5F-4C0C-861A-148C3632792A}" destId="{FC30A9C7-9D6B-4EBC-82D7-AD83ACFF1403}" srcOrd="1" destOrd="0" presId="urn:microsoft.com/office/officeart/2005/8/layout/process1"/>
    <dgm:cxn modelId="{211F37A6-6B3A-49F1-8E66-90F1C6914848}" srcId="{59306F18-B16B-463D-B54C-C06456211432}" destId="{FD3764DD-FB7F-40C4-8000-FD9ECD24C771}" srcOrd="4" destOrd="0" parTransId="{E62E580B-8BBA-4B19-904C-C3F71334182D}" sibTransId="{43EBE36E-D53A-4A79-B33D-4EC64A09EA2D}"/>
    <dgm:cxn modelId="{6C6190FB-543F-481A-87EF-31D56BED0564}" type="presOf" srcId="{67068E9A-D640-4EB2-82D2-DE54D63AC98F}" destId="{F21D7914-CF40-4839-A130-DF11238CE363}" srcOrd="1" destOrd="0" presId="urn:microsoft.com/office/officeart/2005/8/layout/process1"/>
    <dgm:cxn modelId="{95E51E7C-E13C-41A8-B2AC-4CFEE934291C}" type="presOf" srcId="{B809194C-4C19-4612-93A8-032268471570}" destId="{203B7C0E-D42B-4504-A688-BFBAC0E1FE40}" srcOrd="1" destOrd="0" presId="urn:microsoft.com/office/officeart/2005/8/layout/process1"/>
    <dgm:cxn modelId="{77B77C2A-EFAB-4CAA-BF92-ADB2647C1E65}" srcId="{59306F18-B16B-463D-B54C-C06456211432}" destId="{829DC1E6-3C70-40A3-A470-D618E09C3FF2}" srcOrd="2" destOrd="0" parTransId="{6178C41E-915F-4666-BF0B-9BD3C12EBF6E}" sibTransId="{67068E9A-D640-4EB2-82D2-DE54D63AC98F}"/>
    <dgm:cxn modelId="{1BCBE3D0-DA33-4BCB-8D9A-0B10D9573670}" type="presOf" srcId="{762ADFEC-2733-4505-883F-2A6CFA095B3D}" destId="{BFD2186A-1CA8-4AD9-B598-7EBF46F46C90}" srcOrd="0" destOrd="0" presId="urn:microsoft.com/office/officeart/2005/8/layout/process1"/>
    <dgm:cxn modelId="{B4241FA3-759F-4AF1-8E01-4D38D0158BC3}" type="presOf" srcId="{36F47B99-4F04-4A41-9953-782A7ECF441A}" destId="{904AAAFF-DADD-44AA-8AC6-8EEA8EFDC3BE}" srcOrd="0" destOrd="0" presId="urn:microsoft.com/office/officeart/2005/8/layout/process1"/>
    <dgm:cxn modelId="{A474F48D-FF72-471B-9FE5-06188429CF23}" srcId="{59306F18-B16B-463D-B54C-C06456211432}" destId="{36F47B99-4F04-4A41-9953-782A7ECF441A}" srcOrd="1" destOrd="0" parTransId="{B586A181-2B8B-4CA5-A17B-A278E6099820}" sibTransId="{762ADFEC-2733-4505-883F-2A6CFA095B3D}"/>
    <dgm:cxn modelId="{EE357BBB-7B91-459B-B196-612AC43622DC}" srcId="{59306F18-B16B-463D-B54C-C06456211432}" destId="{2203ACEE-ACD4-49A6-88E4-523864E6A73E}" srcOrd="3" destOrd="0" parTransId="{AE3961AB-66F7-455E-BDB8-22A8B7E404E0}" sibTransId="{05462B96-8B5F-4C0C-861A-148C3632792A}"/>
    <dgm:cxn modelId="{48711485-E14F-480B-BB4F-513F63269854}" srcId="{59306F18-B16B-463D-B54C-C06456211432}" destId="{397E0992-E6D6-4EF5-9B86-8B78B885DDD3}" srcOrd="0" destOrd="0" parTransId="{D53DCE74-1F76-43B8-98EF-1DDBA2D1901C}" sibTransId="{B809194C-4C19-4612-93A8-032268471570}"/>
    <dgm:cxn modelId="{4DB1580B-0990-4483-B362-0AABA9697919}" type="presOf" srcId="{59306F18-B16B-463D-B54C-C06456211432}" destId="{95F92289-F42E-4642-80FC-4B73AAE4F3FD}" srcOrd="0" destOrd="0" presId="urn:microsoft.com/office/officeart/2005/8/layout/process1"/>
    <dgm:cxn modelId="{2FACD5D9-1D49-4959-99A9-7DDEE3BB2B14}" type="presOf" srcId="{67068E9A-D640-4EB2-82D2-DE54D63AC98F}" destId="{483E5E1F-2EF4-49D7-BA5D-8EFFB132D804}" srcOrd="0" destOrd="0" presId="urn:microsoft.com/office/officeart/2005/8/layout/process1"/>
    <dgm:cxn modelId="{E6680A61-3AF0-4BD3-8743-0AB9D406883E}" type="presOf" srcId="{397E0992-E6D6-4EF5-9B86-8B78B885DDD3}" destId="{ED1155AA-925A-4C95-BBF7-8B63F12C7A73}" srcOrd="0" destOrd="0" presId="urn:microsoft.com/office/officeart/2005/8/layout/process1"/>
    <dgm:cxn modelId="{46D12A8C-8384-48AC-8BA8-F06D5C238B90}" type="presOf" srcId="{829DC1E6-3C70-40A3-A470-D618E09C3FF2}" destId="{BFAF7117-C6D2-4216-8DF5-5041591791E8}" srcOrd="0" destOrd="0" presId="urn:microsoft.com/office/officeart/2005/8/layout/process1"/>
    <dgm:cxn modelId="{7CFCC618-7C13-4EC7-827D-1B1825A6A784}" type="presOf" srcId="{FD3764DD-FB7F-40C4-8000-FD9ECD24C771}" destId="{647E38EB-8EB4-4251-BC78-CBB158F1DDFE}" srcOrd="0" destOrd="0" presId="urn:microsoft.com/office/officeart/2005/8/layout/process1"/>
    <dgm:cxn modelId="{E730E7AB-3D2E-49F3-8947-3141C26FBD01}" type="presOf" srcId="{762ADFEC-2733-4505-883F-2A6CFA095B3D}" destId="{48763E3F-447D-4BAB-A102-F8EBF9CE5559}" srcOrd="1" destOrd="0" presId="urn:microsoft.com/office/officeart/2005/8/layout/process1"/>
    <dgm:cxn modelId="{24D5E768-EB11-4463-B1F0-D77365D0434A}" type="presOf" srcId="{B809194C-4C19-4612-93A8-032268471570}" destId="{C6866F61-B955-43A6-AA55-0C9D61008AB9}" srcOrd="0" destOrd="0" presId="urn:microsoft.com/office/officeart/2005/8/layout/process1"/>
    <dgm:cxn modelId="{0D93E839-7AA9-4A25-BE6F-E3EB6BB359F7}" type="presOf" srcId="{2203ACEE-ACD4-49A6-88E4-523864E6A73E}" destId="{7B21E0FA-4321-4945-9121-21DA6004264D}" srcOrd="0" destOrd="0" presId="urn:microsoft.com/office/officeart/2005/8/layout/process1"/>
    <dgm:cxn modelId="{97685BEE-440B-496F-BBCD-8C7FBFE7C0E3}" type="presOf" srcId="{05462B96-8B5F-4C0C-861A-148C3632792A}" destId="{E5508E17-0342-456F-B2B8-12EDA9A85371}" srcOrd="0" destOrd="0" presId="urn:microsoft.com/office/officeart/2005/8/layout/process1"/>
    <dgm:cxn modelId="{22ED6A80-6949-425C-80F2-7A03825456FC}" type="presParOf" srcId="{95F92289-F42E-4642-80FC-4B73AAE4F3FD}" destId="{ED1155AA-925A-4C95-BBF7-8B63F12C7A73}" srcOrd="0" destOrd="0" presId="urn:microsoft.com/office/officeart/2005/8/layout/process1"/>
    <dgm:cxn modelId="{B16EDAB2-F09B-4BCE-A199-B13BCF943B19}" type="presParOf" srcId="{95F92289-F42E-4642-80FC-4B73AAE4F3FD}" destId="{C6866F61-B955-43A6-AA55-0C9D61008AB9}" srcOrd="1" destOrd="0" presId="urn:microsoft.com/office/officeart/2005/8/layout/process1"/>
    <dgm:cxn modelId="{0984E61F-DF30-40A8-BFF8-D6FF60E4F4DC}" type="presParOf" srcId="{C6866F61-B955-43A6-AA55-0C9D61008AB9}" destId="{203B7C0E-D42B-4504-A688-BFBAC0E1FE40}" srcOrd="0" destOrd="0" presId="urn:microsoft.com/office/officeart/2005/8/layout/process1"/>
    <dgm:cxn modelId="{916FD155-3855-4B58-AB3F-749B759F0367}" type="presParOf" srcId="{95F92289-F42E-4642-80FC-4B73AAE4F3FD}" destId="{904AAAFF-DADD-44AA-8AC6-8EEA8EFDC3BE}" srcOrd="2" destOrd="0" presId="urn:microsoft.com/office/officeart/2005/8/layout/process1"/>
    <dgm:cxn modelId="{C5054276-BDEC-4169-AE16-437598D77D0E}" type="presParOf" srcId="{95F92289-F42E-4642-80FC-4B73AAE4F3FD}" destId="{BFD2186A-1CA8-4AD9-B598-7EBF46F46C90}" srcOrd="3" destOrd="0" presId="urn:microsoft.com/office/officeart/2005/8/layout/process1"/>
    <dgm:cxn modelId="{6BDCB6B3-8B29-4861-9C18-7B949FCBD00E}" type="presParOf" srcId="{BFD2186A-1CA8-4AD9-B598-7EBF46F46C90}" destId="{48763E3F-447D-4BAB-A102-F8EBF9CE5559}" srcOrd="0" destOrd="0" presId="urn:microsoft.com/office/officeart/2005/8/layout/process1"/>
    <dgm:cxn modelId="{66AA5A02-FB7F-4EF5-9748-08517729537D}" type="presParOf" srcId="{95F92289-F42E-4642-80FC-4B73AAE4F3FD}" destId="{BFAF7117-C6D2-4216-8DF5-5041591791E8}" srcOrd="4" destOrd="0" presId="urn:microsoft.com/office/officeart/2005/8/layout/process1"/>
    <dgm:cxn modelId="{BB3BED3C-5AD8-4171-A9A9-5DD72C5B0F73}" type="presParOf" srcId="{95F92289-F42E-4642-80FC-4B73AAE4F3FD}" destId="{483E5E1F-2EF4-49D7-BA5D-8EFFB132D804}" srcOrd="5" destOrd="0" presId="urn:microsoft.com/office/officeart/2005/8/layout/process1"/>
    <dgm:cxn modelId="{8067239D-48D4-410D-A9A9-D1127788F488}" type="presParOf" srcId="{483E5E1F-2EF4-49D7-BA5D-8EFFB132D804}" destId="{F21D7914-CF40-4839-A130-DF11238CE363}" srcOrd="0" destOrd="0" presId="urn:microsoft.com/office/officeart/2005/8/layout/process1"/>
    <dgm:cxn modelId="{3459064B-03D2-43ED-A8F7-F55D8559A7C2}" type="presParOf" srcId="{95F92289-F42E-4642-80FC-4B73AAE4F3FD}" destId="{7B21E0FA-4321-4945-9121-21DA6004264D}" srcOrd="6" destOrd="0" presId="urn:microsoft.com/office/officeart/2005/8/layout/process1"/>
    <dgm:cxn modelId="{14DC9629-0566-46AE-8B0C-55A714E0E4D6}" type="presParOf" srcId="{95F92289-F42E-4642-80FC-4B73AAE4F3FD}" destId="{E5508E17-0342-456F-B2B8-12EDA9A85371}" srcOrd="7" destOrd="0" presId="urn:microsoft.com/office/officeart/2005/8/layout/process1"/>
    <dgm:cxn modelId="{33DC3FE3-EF6E-4605-800A-ADF83ADD4F9A}" type="presParOf" srcId="{E5508E17-0342-456F-B2B8-12EDA9A85371}" destId="{FC30A9C7-9D6B-4EBC-82D7-AD83ACFF1403}" srcOrd="0" destOrd="0" presId="urn:microsoft.com/office/officeart/2005/8/layout/process1"/>
    <dgm:cxn modelId="{43EF5A28-BE1A-4FA8-96AC-B5804D206607}" type="presParOf" srcId="{95F92289-F42E-4642-80FC-4B73AAE4F3FD}" destId="{647E38EB-8EB4-4251-BC78-CBB158F1DDFE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155AA-925A-4C95-BBF7-8B63F12C7A73}">
      <dsp:nvSpPr>
        <dsp:cNvPr id="0" name=""/>
        <dsp:cNvSpPr/>
      </dsp:nvSpPr>
      <dsp:spPr>
        <a:xfrm>
          <a:off x="4327" y="0"/>
          <a:ext cx="1341537" cy="6439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FF00"/>
              </a:solidFill>
            </a:rPr>
            <a:t>Initiating</a:t>
          </a:r>
        </a:p>
      </dsp:txBody>
      <dsp:txXfrm>
        <a:off x="23189" y="18862"/>
        <a:ext cx="1303813" cy="606275"/>
      </dsp:txXfrm>
    </dsp:sp>
    <dsp:sp modelId="{C6866F61-B955-43A6-AA55-0C9D61008AB9}">
      <dsp:nvSpPr>
        <dsp:cNvPr id="0" name=""/>
        <dsp:cNvSpPr/>
      </dsp:nvSpPr>
      <dsp:spPr>
        <a:xfrm>
          <a:off x="1480018" y="155648"/>
          <a:ext cx="284405" cy="3327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80018" y="222188"/>
        <a:ext cx="199084" cy="199621"/>
      </dsp:txXfrm>
    </dsp:sp>
    <dsp:sp modelId="{904AAAFF-DADD-44AA-8AC6-8EEA8EFDC3BE}">
      <dsp:nvSpPr>
        <dsp:cNvPr id="0" name=""/>
        <dsp:cNvSpPr/>
      </dsp:nvSpPr>
      <dsp:spPr>
        <a:xfrm>
          <a:off x="1882479" y="0"/>
          <a:ext cx="1341537" cy="6439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FF00"/>
              </a:solidFill>
            </a:rPr>
            <a:t>Planning</a:t>
          </a:r>
        </a:p>
      </dsp:txBody>
      <dsp:txXfrm>
        <a:off x="1901341" y="18862"/>
        <a:ext cx="1303813" cy="606275"/>
      </dsp:txXfrm>
    </dsp:sp>
    <dsp:sp modelId="{BFD2186A-1CA8-4AD9-B598-7EBF46F46C90}">
      <dsp:nvSpPr>
        <dsp:cNvPr id="0" name=""/>
        <dsp:cNvSpPr/>
      </dsp:nvSpPr>
      <dsp:spPr>
        <a:xfrm>
          <a:off x="3358170" y="155648"/>
          <a:ext cx="284405" cy="3327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358170" y="222188"/>
        <a:ext cx="199084" cy="199621"/>
      </dsp:txXfrm>
    </dsp:sp>
    <dsp:sp modelId="{BFAF7117-C6D2-4216-8DF5-5041591791E8}">
      <dsp:nvSpPr>
        <dsp:cNvPr id="0" name=""/>
        <dsp:cNvSpPr/>
      </dsp:nvSpPr>
      <dsp:spPr>
        <a:xfrm>
          <a:off x="3760631" y="0"/>
          <a:ext cx="1341537" cy="6439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FF00"/>
              </a:solidFill>
            </a:rPr>
            <a:t>Executing</a:t>
          </a:r>
        </a:p>
      </dsp:txBody>
      <dsp:txXfrm>
        <a:off x="3779493" y="18862"/>
        <a:ext cx="1303813" cy="606275"/>
      </dsp:txXfrm>
    </dsp:sp>
    <dsp:sp modelId="{483E5E1F-2EF4-49D7-BA5D-8EFFB132D804}">
      <dsp:nvSpPr>
        <dsp:cNvPr id="0" name=""/>
        <dsp:cNvSpPr/>
      </dsp:nvSpPr>
      <dsp:spPr>
        <a:xfrm>
          <a:off x="5236322" y="155648"/>
          <a:ext cx="284405" cy="3327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236322" y="222188"/>
        <a:ext cx="199084" cy="199621"/>
      </dsp:txXfrm>
    </dsp:sp>
    <dsp:sp modelId="{7B21E0FA-4321-4945-9121-21DA6004264D}">
      <dsp:nvSpPr>
        <dsp:cNvPr id="0" name=""/>
        <dsp:cNvSpPr/>
      </dsp:nvSpPr>
      <dsp:spPr>
        <a:xfrm>
          <a:off x="5638783" y="0"/>
          <a:ext cx="1341537" cy="6439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FF00"/>
              </a:solidFill>
            </a:rPr>
            <a:t>Monitoring &amp; Controlling</a:t>
          </a:r>
        </a:p>
      </dsp:txBody>
      <dsp:txXfrm>
        <a:off x="5657645" y="18862"/>
        <a:ext cx="1303813" cy="606275"/>
      </dsp:txXfrm>
    </dsp:sp>
    <dsp:sp modelId="{E5508E17-0342-456F-B2B8-12EDA9A85371}">
      <dsp:nvSpPr>
        <dsp:cNvPr id="0" name=""/>
        <dsp:cNvSpPr/>
      </dsp:nvSpPr>
      <dsp:spPr>
        <a:xfrm>
          <a:off x="7114474" y="155648"/>
          <a:ext cx="284405" cy="3327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114474" y="222188"/>
        <a:ext cx="199084" cy="199621"/>
      </dsp:txXfrm>
    </dsp:sp>
    <dsp:sp modelId="{647E38EB-8EB4-4251-BC78-CBB158F1DDFE}">
      <dsp:nvSpPr>
        <dsp:cNvPr id="0" name=""/>
        <dsp:cNvSpPr/>
      </dsp:nvSpPr>
      <dsp:spPr>
        <a:xfrm>
          <a:off x="7516935" y="0"/>
          <a:ext cx="1341537" cy="6439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FF00"/>
              </a:solidFill>
            </a:rPr>
            <a:t>Closing</a:t>
          </a:r>
        </a:p>
      </dsp:txBody>
      <dsp:txXfrm>
        <a:off x="7535797" y="18862"/>
        <a:ext cx="1303813" cy="60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0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5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C61D-B2CF-4849-AC78-4F7B4ACECFC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7A80-9E5A-6D48-A923-8D10CA4E8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B6B4-7D48-4299-9B2D-02928BA3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57" y="3090588"/>
            <a:ext cx="7886700" cy="35781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5 Process Groups – Project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60FD3-F901-4F90-BDFB-71BA7EAF3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2820" y="1660379"/>
            <a:ext cx="1828750" cy="121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18802-4FDD-48A0-A654-C4CCC1BB5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733" y="1651437"/>
            <a:ext cx="2535554" cy="119192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11B0CA-A618-44A8-B6D7-D5741EF12BB5}"/>
              </a:ext>
            </a:extLst>
          </p:cNvPr>
          <p:cNvGraphicFramePr/>
          <p:nvPr>
            <p:extLst/>
          </p:nvPr>
        </p:nvGraphicFramePr>
        <p:xfrm>
          <a:off x="1670324" y="3492958"/>
          <a:ext cx="8862800" cy="64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F99DCF3-8A42-4980-A60E-702E4C4829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7346" y="2302311"/>
            <a:ext cx="1828750" cy="571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BDAA8-409B-4AAC-A846-18529B0AAD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7346" y="1695387"/>
            <a:ext cx="1828750" cy="548625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D3BA6814-19F4-426A-A5BC-D7DE2D2D304A}"/>
              </a:ext>
            </a:extLst>
          </p:cNvPr>
          <p:cNvGrpSpPr/>
          <p:nvPr/>
        </p:nvGrpSpPr>
        <p:grpSpPr>
          <a:xfrm>
            <a:off x="3590347" y="2063345"/>
            <a:ext cx="1031344" cy="314348"/>
            <a:chOff x="1864502" y="572486"/>
            <a:chExt cx="358289" cy="419131"/>
          </a:xfrm>
        </p:grpSpPr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0FAA7BA4-E4C4-4341-8DB5-B01D105C5F89}"/>
                </a:ext>
              </a:extLst>
            </p:cNvPr>
            <p:cNvSpPr/>
            <p:nvPr/>
          </p:nvSpPr>
          <p:spPr>
            <a:xfrm>
              <a:off x="1864502" y="572486"/>
              <a:ext cx="358289" cy="4191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Arrow: Right 4">
              <a:extLst>
                <a:ext uri="{FF2B5EF4-FFF2-40B4-BE49-F238E27FC236}">
                  <a16:creationId xmlns:a16="http://schemas.microsoft.com/office/drawing/2014/main" id="{EC53081F-91C8-483B-B77F-3642FA788141}"/>
                </a:ext>
              </a:extLst>
            </p:cNvPr>
            <p:cNvSpPr txBox="1"/>
            <p:nvPr/>
          </p:nvSpPr>
          <p:spPr>
            <a:xfrm>
              <a:off x="1864502" y="656312"/>
              <a:ext cx="250802" cy="25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7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80009D1-F4DA-4BCF-9D0E-DF910633F958}"/>
              </a:ext>
            </a:extLst>
          </p:cNvPr>
          <p:cNvGrpSpPr/>
          <p:nvPr/>
        </p:nvGrpSpPr>
        <p:grpSpPr>
          <a:xfrm>
            <a:off x="7484029" y="2060349"/>
            <a:ext cx="1114540" cy="314348"/>
            <a:chOff x="1864502" y="572486"/>
            <a:chExt cx="358289" cy="419131"/>
          </a:xfrm>
        </p:grpSpPr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id="{44AE0592-5A8F-4775-85E0-C93182C6D28A}"/>
                </a:ext>
              </a:extLst>
            </p:cNvPr>
            <p:cNvSpPr/>
            <p:nvPr/>
          </p:nvSpPr>
          <p:spPr>
            <a:xfrm>
              <a:off x="1864502" y="572486"/>
              <a:ext cx="358289" cy="4191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Arrow: Right 4">
              <a:extLst>
                <a:ext uri="{FF2B5EF4-FFF2-40B4-BE49-F238E27FC236}">
                  <a16:creationId xmlns:a16="http://schemas.microsoft.com/office/drawing/2014/main" id="{D4F5E308-273F-4D7F-AF85-9AE40B417184}"/>
                </a:ext>
              </a:extLst>
            </p:cNvPr>
            <p:cNvSpPr txBox="1"/>
            <p:nvPr/>
          </p:nvSpPr>
          <p:spPr>
            <a:xfrm>
              <a:off x="1864502" y="656312"/>
              <a:ext cx="250802" cy="25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7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6D681C53-1E03-4926-AC7B-AEAEA224C080}"/>
              </a:ext>
            </a:extLst>
          </p:cNvPr>
          <p:cNvGrpSpPr/>
          <p:nvPr/>
        </p:nvGrpSpPr>
        <p:grpSpPr>
          <a:xfrm>
            <a:off x="2638069" y="4954226"/>
            <a:ext cx="6915865" cy="1046525"/>
            <a:chOff x="243132" y="4746403"/>
            <a:chExt cx="11662907" cy="201171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3380E8-9F88-480D-8AC8-C59979393809}"/>
                </a:ext>
              </a:extLst>
            </p:cNvPr>
            <p:cNvSpPr/>
            <p:nvPr/>
          </p:nvSpPr>
          <p:spPr>
            <a:xfrm>
              <a:off x="2390298" y="6260440"/>
              <a:ext cx="465221" cy="421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328688-DF87-4FF0-B14D-CA303C787979}"/>
                </a:ext>
              </a:extLst>
            </p:cNvPr>
            <p:cNvSpPr/>
            <p:nvPr/>
          </p:nvSpPr>
          <p:spPr>
            <a:xfrm>
              <a:off x="1608221" y="5434327"/>
              <a:ext cx="465221" cy="421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9C8E31-6BDF-4FE0-B57E-DE98A5DA9DAD}"/>
                </a:ext>
              </a:extLst>
            </p:cNvPr>
            <p:cNvSpPr/>
            <p:nvPr/>
          </p:nvSpPr>
          <p:spPr>
            <a:xfrm>
              <a:off x="5948680" y="5434327"/>
              <a:ext cx="465221" cy="421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D2210F-898C-41C2-B4AB-6695E4D1B4DB}"/>
                </a:ext>
              </a:extLst>
            </p:cNvPr>
            <p:cNvSpPr/>
            <p:nvPr/>
          </p:nvSpPr>
          <p:spPr>
            <a:xfrm>
              <a:off x="8626642" y="6003757"/>
              <a:ext cx="465221" cy="421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E49F420-DE44-40EC-81EC-E28C7ABB8163}"/>
                </a:ext>
              </a:extLst>
            </p:cNvPr>
            <p:cNvSpPr/>
            <p:nvPr/>
          </p:nvSpPr>
          <p:spPr>
            <a:xfrm>
              <a:off x="10615761" y="5366084"/>
              <a:ext cx="465221" cy="421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1A40C2-E803-4DCA-BCF4-12945D512F46}"/>
                </a:ext>
              </a:extLst>
            </p:cNvPr>
            <p:cNvSpPr/>
            <p:nvPr/>
          </p:nvSpPr>
          <p:spPr>
            <a:xfrm>
              <a:off x="1054817" y="4920914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ACC402-31FB-4B80-B538-CBD80F7D9981}"/>
                </a:ext>
              </a:extLst>
            </p:cNvPr>
            <p:cNvSpPr/>
            <p:nvPr/>
          </p:nvSpPr>
          <p:spPr>
            <a:xfrm>
              <a:off x="565583" y="5539602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6FF7C-39C0-48C8-863B-2B9C3CCEA3CD}"/>
                </a:ext>
              </a:extLst>
            </p:cNvPr>
            <p:cNvSpPr/>
            <p:nvPr/>
          </p:nvSpPr>
          <p:spPr>
            <a:xfrm>
              <a:off x="2265947" y="5071309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ED9824-946C-4011-920E-41979C243F77}"/>
                </a:ext>
              </a:extLst>
            </p:cNvPr>
            <p:cNvSpPr/>
            <p:nvPr/>
          </p:nvSpPr>
          <p:spPr>
            <a:xfrm>
              <a:off x="3858126" y="5383365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722A4CB-60B7-49AD-BFC3-57E7176D6C17}"/>
                </a:ext>
              </a:extLst>
            </p:cNvPr>
            <p:cNvSpPr/>
            <p:nvPr/>
          </p:nvSpPr>
          <p:spPr>
            <a:xfrm>
              <a:off x="8293366" y="6414833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400974-EE5F-42C2-B50F-1B1034953BA8}"/>
                </a:ext>
              </a:extLst>
            </p:cNvPr>
            <p:cNvSpPr/>
            <p:nvPr/>
          </p:nvSpPr>
          <p:spPr>
            <a:xfrm>
              <a:off x="9669311" y="5434327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A064E1-F044-4C3E-8B7B-B0FBA39008CA}"/>
                </a:ext>
              </a:extLst>
            </p:cNvPr>
            <p:cNvSpPr/>
            <p:nvPr/>
          </p:nvSpPr>
          <p:spPr>
            <a:xfrm>
              <a:off x="7170821" y="5098379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2358154-259C-40EC-9D06-C158B44FDF7D}"/>
                </a:ext>
              </a:extLst>
            </p:cNvPr>
            <p:cNvSpPr/>
            <p:nvPr/>
          </p:nvSpPr>
          <p:spPr>
            <a:xfrm>
              <a:off x="5382126" y="6308135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800926-1813-46AF-A49B-F9252D7A3C09}"/>
                </a:ext>
              </a:extLst>
            </p:cNvPr>
            <p:cNvSpPr/>
            <p:nvPr/>
          </p:nvSpPr>
          <p:spPr>
            <a:xfrm>
              <a:off x="3937749" y="6443911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7513A45-32EC-42E3-BA64-E95133436F8B}"/>
                </a:ext>
              </a:extLst>
            </p:cNvPr>
            <p:cNvSpPr/>
            <p:nvPr/>
          </p:nvSpPr>
          <p:spPr>
            <a:xfrm>
              <a:off x="1491328" y="6233358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6F8D10-B532-44A4-842C-6A26165BBCA9}"/>
                </a:ext>
              </a:extLst>
            </p:cNvPr>
            <p:cNvSpPr/>
            <p:nvPr/>
          </p:nvSpPr>
          <p:spPr>
            <a:xfrm>
              <a:off x="11378490" y="6066366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FAE700-5852-4BF5-8359-01441DD85F82}"/>
                </a:ext>
              </a:extLst>
            </p:cNvPr>
            <p:cNvSpPr/>
            <p:nvPr/>
          </p:nvSpPr>
          <p:spPr>
            <a:xfrm>
              <a:off x="10106550" y="6202858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9D0C62-53A5-41BB-9EA0-0F0FC5471780}"/>
                </a:ext>
              </a:extLst>
            </p:cNvPr>
            <p:cNvSpPr/>
            <p:nvPr/>
          </p:nvSpPr>
          <p:spPr>
            <a:xfrm>
              <a:off x="5553595" y="5093240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3509E74-2F3F-4599-84A7-3342F04D26E1}"/>
                </a:ext>
              </a:extLst>
            </p:cNvPr>
            <p:cNvSpPr/>
            <p:nvPr/>
          </p:nvSpPr>
          <p:spPr>
            <a:xfrm>
              <a:off x="3277735" y="5057962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84B09B-2ED7-4C04-879A-B5DCCB0F2561}"/>
                </a:ext>
              </a:extLst>
            </p:cNvPr>
            <p:cNvSpPr/>
            <p:nvPr/>
          </p:nvSpPr>
          <p:spPr>
            <a:xfrm>
              <a:off x="6660545" y="6121643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9EA5701-69A8-4412-8218-657C7849016E}"/>
                </a:ext>
              </a:extLst>
            </p:cNvPr>
            <p:cNvSpPr/>
            <p:nvPr/>
          </p:nvSpPr>
          <p:spPr>
            <a:xfrm>
              <a:off x="8911389" y="5110411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5A7398C-BE67-4B0A-B8C7-BF21A8B0CACC}"/>
                </a:ext>
              </a:extLst>
            </p:cNvPr>
            <p:cNvSpPr/>
            <p:nvPr/>
          </p:nvSpPr>
          <p:spPr>
            <a:xfrm>
              <a:off x="3098105" y="5818819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F09EDBC-8D47-4A3D-80CA-3508A526EF67}"/>
                </a:ext>
              </a:extLst>
            </p:cNvPr>
            <p:cNvSpPr/>
            <p:nvPr/>
          </p:nvSpPr>
          <p:spPr>
            <a:xfrm>
              <a:off x="5015495" y="5224121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314477-2AA0-4391-BA86-FF40A9A197AC}"/>
                </a:ext>
              </a:extLst>
            </p:cNvPr>
            <p:cNvSpPr/>
            <p:nvPr/>
          </p:nvSpPr>
          <p:spPr>
            <a:xfrm>
              <a:off x="6613952" y="4857749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200269-A738-4BB8-8BF9-028A1A021AD6}"/>
                </a:ext>
              </a:extLst>
            </p:cNvPr>
            <p:cNvSpPr/>
            <p:nvPr/>
          </p:nvSpPr>
          <p:spPr>
            <a:xfrm>
              <a:off x="7946705" y="5392495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A52D584-C242-4DDD-9E75-AE62126E835E}"/>
                </a:ext>
              </a:extLst>
            </p:cNvPr>
            <p:cNvSpPr/>
            <p:nvPr/>
          </p:nvSpPr>
          <p:spPr>
            <a:xfrm>
              <a:off x="10253435" y="4920914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707AF8-3FD0-4E26-8FF9-1101782F6B5F}"/>
                </a:ext>
              </a:extLst>
            </p:cNvPr>
            <p:cNvSpPr/>
            <p:nvPr/>
          </p:nvSpPr>
          <p:spPr>
            <a:xfrm>
              <a:off x="11461144" y="4986585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8E867F-D71F-471D-9ABB-FC4883003416}"/>
                </a:ext>
              </a:extLst>
            </p:cNvPr>
            <p:cNvCxnSpPr>
              <a:cxnSpLocks/>
              <a:stCxn id="18" idx="5"/>
              <a:endCxn id="14" idx="1"/>
            </p:cNvCxnSpPr>
            <p:nvPr/>
          </p:nvCxnSpPr>
          <p:spPr>
            <a:xfrm>
              <a:off x="1219130" y="5100632"/>
              <a:ext cx="457221" cy="3953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6A6D903-1F6F-430F-B0D1-BCC5A60AACF4}"/>
                </a:ext>
              </a:extLst>
            </p:cNvPr>
            <p:cNvCxnSpPr>
              <a:cxnSpLocks/>
              <a:stCxn id="14" idx="5"/>
              <a:endCxn id="13" idx="1"/>
            </p:cNvCxnSpPr>
            <p:nvPr/>
          </p:nvCxnSpPr>
          <p:spPr>
            <a:xfrm>
              <a:off x="2005312" y="5793763"/>
              <a:ext cx="453116" cy="52834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C053F8-C175-482D-BCF6-5228A4E8BEFC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 flipV="1">
              <a:off x="2855519" y="5644880"/>
              <a:ext cx="3093161" cy="8261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E9235A2-A960-47DE-86AC-AC8CE4985622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6413901" y="5644880"/>
              <a:ext cx="2212741" cy="56943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68BA416-ABBE-4E33-8C9E-FA82F4B3E344}"/>
                </a:ext>
              </a:extLst>
            </p:cNvPr>
            <p:cNvCxnSpPr>
              <a:cxnSpLocks/>
              <a:stCxn id="16" idx="6"/>
              <a:endCxn id="17" idx="3"/>
            </p:cNvCxnSpPr>
            <p:nvPr/>
          </p:nvCxnSpPr>
          <p:spPr>
            <a:xfrm flipV="1">
              <a:off x="9091863" y="5725520"/>
              <a:ext cx="1592028" cy="4887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FC00B82-EB27-40B7-A8DF-74CC98B9086C}"/>
                </a:ext>
              </a:extLst>
            </p:cNvPr>
            <p:cNvCxnSpPr>
              <a:cxnSpLocks/>
              <a:stCxn id="19" idx="6"/>
              <a:endCxn id="14" idx="2"/>
            </p:cNvCxnSpPr>
            <p:nvPr/>
          </p:nvCxnSpPr>
          <p:spPr>
            <a:xfrm>
              <a:off x="758088" y="5644879"/>
              <a:ext cx="850133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58F78C2-20AC-4D9C-B88E-D6F1AC7377EC}"/>
                </a:ext>
              </a:extLst>
            </p:cNvPr>
            <p:cNvCxnSpPr>
              <a:cxnSpLocks/>
              <a:stCxn id="27" idx="7"/>
              <a:endCxn id="14" idx="4"/>
            </p:cNvCxnSpPr>
            <p:nvPr/>
          </p:nvCxnSpPr>
          <p:spPr>
            <a:xfrm flipV="1">
              <a:off x="1655641" y="5855432"/>
              <a:ext cx="185191" cy="4087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0E21DE1-03D9-433D-963F-157D2E79D25B}"/>
                </a:ext>
              </a:extLst>
            </p:cNvPr>
            <p:cNvCxnSpPr>
              <a:cxnSpLocks/>
              <a:stCxn id="20" idx="3"/>
              <a:endCxn id="14" idx="7"/>
            </p:cNvCxnSpPr>
            <p:nvPr/>
          </p:nvCxnSpPr>
          <p:spPr>
            <a:xfrm flipH="1">
              <a:off x="2005312" y="5251027"/>
              <a:ext cx="288827" cy="2449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8794E6-39A4-4555-B4F9-0F4A16DEA137}"/>
                </a:ext>
              </a:extLst>
            </p:cNvPr>
            <p:cNvCxnSpPr>
              <a:cxnSpLocks/>
              <a:stCxn id="20" idx="5"/>
              <a:endCxn id="13" idx="0"/>
            </p:cNvCxnSpPr>
            <p:nvPr/>
          </p:nvCxnSpPr>
          <p:spPr>
            <a:xfrm>
              <a:off x="2430260" y="5251027"/>
              <a:ext cx="192649" cy="1009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EE73931-3769-4CF0-9236-9B72408B6839}"/>
                </a:ext>
              </a:extLst>
            </p:cNvPr>
            <p:cNvCxnSpPr>
              <a:cxnSpLocks/>
              <a:stCxn id="31" idx="3"/>
              <a:endCxn id="13" idx="0"/>
            </p:cNvCxnSpPr>
            <p:nvPr/>
          </p:nvCxnSpPr>
          <p:spPr>
            <a:xfrm flipH="1">
              <a:off x="2622909" y="5237680"/>
              <a:ext cx="683018" cy="10227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6F4B355-2DFB-439C-A829-29ABA517E63D}"/>
                </a:ext>
              </a:extLst>
            </p:cNvPr>
            <p:cNvCxnSpPr>
              <a:cxnSpLocks/>
              <a:stCxn id="34" idx="3"/>
              <a:endCxn id="13" idx="7"/>
            </p:cNvCxnSpPr>
            <p:nvPr/>
          </p:nvCxnSpPr>
          <p:spPr>
            <a:xfrm flipH="1">
              <a:off x="2787389" y="5998537"/>
              <a:ext cx="338908" cy="32357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5184D04-9B62-4C68-B72B-FDA09B5F6309}"/>
                </a:ext>
              </a:extLst>
            </p:cNvPr>
            <p:cNvCxnSpPr>
              <a:cxnSpLocks/>
              <a:stCxn id="36" idx="3"/>
              <a:endCxn id="15" idx="7"/>
            </p:cNvCxnSpPr>
            <p:nvPr/>
          </p:nvCxnSpPr>
          <p:spPr>
            <a:xfrm flipH="1">
              <a:off x="6345771" y="5037467"/>
              <a:ext cx="296373" cy="4585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B4235BA-179D-495E-88FD-51D0E9688913}"/>
                </a:ext>
              </a:extLst>
            </p:cNvPr>
            <p:cNvCxnSpPr>
              <a:cxnSpLocks/>
              <a:stCxn id="30" idx="5"/>
              <a:endCxn id="15" idx="1"/>
            </p:cNvCxnSpPr>
            <p:nvPr/>
          </p:nvCxnSpPr>
          <p:spPr>
            <a:xfrm>
              <a:off x="5717908" y="5272958"/>
              <a:ext cx="298902" cy="223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74A0CB5-E436-4A0D-96DA-998FB5214245}"/>
                </a:ext>
              </a:extLst>
            </p:cNvPr>
            <p:cNvCxnSpPr>
              <a:cxnSpLocks/>
              <a:stCxn id="21" idx="3"/>
              <a:endCxn id="13" idx="6"/>
            </p:cNvCxnSpPr>
            <p:nvPr/>
          </p:nvCxnSpPr>
          <p:spPr>
            <a:xfrm flipH="1">
              <a:off x="2855519" y="5563083"/>
              <a:ext cx="1030799" cy="90791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3FE964A-4780-4493-B3DC-1F36D7BA7BE3}"/>
                </a:ext>
              </a:extLst>
            </p:cNvPr>
            <p:cNvCxnSpPr>
              <a:cxnSpLocks/>
              <a:stCxn id="35" idx="5"/>
              <a:endCxn id="15" idx="2"/>
            </p:cNvCxnSpPr>
            <p:nvPr/>
          </p:nvCxnSpPr>
          <p:spPr>
            <a:xfrm>
              <a:off x="5179808" y="5403839"/>
              <a:ext cx="768872" cy="24104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EBABBE6-4BB7-4BAA-ADA6-0BA2DF075228}"/>
                </a:ext>
              </a:extLst>
            </p:cNvPr>
            <p:cNvCxnSpPr>
              <a:cxnSpLocks/>
              <a:stCxn id="15" idx="3"/>
              <a:endCxn id="26" idx="6"/>
            </p:cNvCxnSpPr>
            <p:nvPr/>
          </p:nvCxnSpPr>
          <p:spPr>
            <a:xfrm flipH="1">
              <a:off x="4130254" y="5793763"/>
              <a:ext cx="1886556" cy="7554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EC007F8-BD24-4AE0-BD46-FAF009F5F737}"/>
                </a:ext>
              </a:extLst>
            </p:cNvPr>
            <p:cNvCxnSpPr>
              <a:cxnSpLocks/>
              <a:stCxn id="15" idx="3"/>
              <a:endCxn id="25" idx="7"/>
            </p:cNvCxnSpPr>
            <p:nvPr/>
          </p:nvCxnSpPr>
          <p:spPr>
            <a:xfrm flipH="1">
              <a:off x="5546439" y="5793763"/>
              <a:ext cx="470371" cy="545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51413EB-05EB-470E-86C4-905F1AF00E2C}"/>
                </a:ext>
              </a:extLst>
            </p:cNvPr>
            <p:cNvCxnSpPr>
              <a:cxnSpLocks/>
              <a:stCxn id="22" idx="6"/>
              <a:endCxn id="16" idx="3"/>
            </p:cNvCxnSpPr>
            <p:nvPr/>
          </p:nvCxnSpPr>
          <p:spPr>
            <a:xfrm flipV="1">
              <a:off x="8485871" y="6363193"/>
              <a:ext cx="208901" cy="1569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63954B-89C6-4CB4-83F3-B434E29F8972}"/>
                </a:ext>
              </a:extLst>
            </p:cNvPr>
            <p:cNvCxnSpPr>
              <a:cxnSpLocks/>
              <a:stCxn id="24" idx="3"/>
              <a:endCxn id="15" idx="6"/>
            </p:cNvCxnSpPr>
            <p:nvPr/>
          </p:nvCxnSpPr>
          <p:spPr>
            <a:xfrm flipH="1">
              <a:off x="6413901" y="5278097"/>
              <a:ext cx="785112" cy="366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B7078E3-C42B-48BB-9254-BEF00E9A6690}"/>
                </a:ext>
              </a:extLst>
            </p:cNvPr>
            <p:cNvCxnSpPr>
              <a:cxnSpLocks/>
              <a:stCxn id="37" idx="5"/>
              <a:endCxn id="16" idx="1"/>
            </p:cNvCxnSpPr>
            <p:nvPr/>
          </p:nvCxnSpPr>
          <p:spPr>
            <a:xfrm>
              <a:off x="8111018" y="5572213"/>
              <a:ext cx="583754" cy="4932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00BF654-E682-4188-8179-AAEDAE33F70B}"/>
                </a:ext>
              </a:extLst>
            </p:cNvPr>
            <p:cNvCxnSpPr>
              <a:cxnSpLocks/>
              <a:stCxn id="16" idx="2"/>
              <a:endCxn id="32" idx="6"/>
            </p:cNvCxnSpPr>
            <p:nvPr/>
          </p:nvCxnSpPr>
          <p:spPr>
            <a:xfrm flipH="1">
              <a:off x="6853050" y="6214310"/>
              <a:ext cx="1773592" cy="1261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46501D7-094E-4264-82D2-167279ACD5E8}"/>
                </a:ext>
              </a:extLst>
            </p:cNvPr>
            <p:cNvCxnSpPr>
              <a:cxnSpLocks/>
              <a:stCxn id="33" idx="4"/>
              <a:endCxn id="16" idx="0"/>
            </p:cNvCxnSpPr>
            <p:nvPr/>
          </p:nvCxnSpPr>
          <p:spPr>
            <a:xfrm flipH="1">
              <a:off x="8859253" y="5320964"/>
              <a:ext cx="148389" cy="68279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8538E87-EDBA-4EDF-A289-E669BC8887FD}"/>
                </a:ext>
              </a:extLst>
            </p:cNvPr>
            <p:cNvCxnSpPr>
              <a:cxnSpLocks/>
              <a:stCxn id="23" idx="3"/>
              <a:endCxn id="16" idx="7"/>
            </p:cNvCxnSpPr>
            <p:nvPr/>
          </p:nvCxnSpPr>
          <p:spPr>
            <a:xfrm flipH="1">
              <a:off x="9023733" y="5614045"/>
              <a:ext cx="673770" cy="45138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E78666B-3A51-4443-9E8A-A1226E489A83}"/>
                </a:ext>
              </a:extLst>
            </p:cNvPr>
            <p:cNvCxnSpPr>
              <a:cxnSpLocks/>
              <a:stCxn id="38" idx="5"/>
              <a:endCxn id="17" idx="1"/>
            </p:cNvCxnSpPr>
            <p:nvPr/>
          </p:nvCxnSpPr>
          <p:spPr>
            <a:xfrm>
              <a:off x="10417748" y="5100632"/>
              <a:ext cx="266143" cy="32712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487332-BF64-4BE5-9F58-05E47AD8D9F7}"/>
                </a:ext>
              </a:extLst>
            </p:cNvPr>
            <p:cNvCxnSpPr>
              <a:cxnSpLocks/>
              <a:stCxn id="39" idx="3"/>
              <a:endCxn id="17" idx="7"/>
            </p:cNvCxnSpPr>
            <p:nvPr/>
          </p:nvCxnSpPr>
          <p:spPr>
            <a:xfrm flipH="1">
              <a:off x="11012852" y="5166303"/>
              <a:ext cx="476484" cy="2614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5405EAF-C058-4CA2-9442-67291CD777BC}"/>
                </a:ext>
              </a:extLst>
            </p:cNvPr>
            <p:cNvCxnSpPr>
              <a:cxnSpLocks/>
              <a:stCxn id="28" idx="1"/>
              <a:endCxn id="17" idx="5"/>
            </p:cNvCxnSpPr>
            <p:nvPr/>
          </p:nvCxnSpPr>
          <p:spPr>
            <a:xfrm flipH="1" flipV="1">
              <a:off x="11012852" y="5725520"/>
              <a:ext cx="393830" cy="37168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BBC81DB-3ACC-4F6C-8AE6-1BCD2773FCE7}"/>
                </a:ext>
              </a:extLst>
            </p:cNvPr>
            <p:cNvCxnSpPr>
              <a:cxnSpLocks/>
              <a:stCxn id="17" idx="3"/>
              <a:endCxn id="29" idx="7"/>
            </p:cNvCxnSpPr>
            <p:nvPr/>
          </p:nvCxnSpPr>
          <p:spPr>
            <a:xfrm flipH="1">
              <a:off x="10270863" y="5725520"/>
              <a:ext cx="413028" cy="50817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79C1544-2CD2-46B3-8EB8-DF50B917E372}"/>
                </a:ext>
              </a:extLst>
            </p:cNvPr>
            <p:cNvSpPr/>
            <p:nvPr/>
          </p:nvSpPr>
          <p:spPr>
            <a:xfrm>
              <a:off x="4292667" y="5359886"/>
              <a:ext cx="465221" cy="421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4537DB2-6A28-432A-81F6-8BBC13DBC1A6}"/>
                </a:ext>
              </a:extLst>
            </p:cNvPr>
            <p:cNvCxnSpPr>
              <a:cxnSpLocks/>
              <a:stCxn id="162" idx="2"/>
              <a:endCxn id="21" idx="6"/>
            </p:cNvCxnSpPr>
            <p:nvPr/>
          </p:nvCxnSpPr>
          <p:spPr>
            <a:xfrm flipH="1" flipV="1">
              <a:off x="4050631" y="5488642"/>
              <a:ext cx="242036" cy="8179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31681BB7-3A40-4A6C-AD43-BBE01ACB1027}"/>
                </a:ext>
              </a:extLst>
            </p:cNvPr>
            <p:cNvCxnSpPr>
              <a:cxnSpLocks/>
              <a:endCxn id="162" idx="6"/>
            </p:cNvCxnSpPr>
            <p:nvPr/>
          </p:nvCxnSpPr>
          <p:spPr>
            <a:xfrm flipH="1" flipV="1">
              <a:off x="4757888" y="5570439"/>
              <a:ext cx="1129446" cy="744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AD1CC81-B4FD-40EC-BC21-33DCF3938C1B}"/>
                </a:ext>
              </a:extLst>
            </p:cNvPr>
            <p:cNvSpPr/>
            <p:nvPr/>
          </p:nvSpPr>
          <p:spPr>
            <a:xfrm>
              <a:off x="4470207" y="4954559"/>
              <a:ext cx="192505" cy="210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20B58FB-7ACE-49B6-8DFC-1C70DCFF611B}"/>
                </a:ext>
              </a:extLst>
            </p:cNvPr>
            <p:cNvCxnSpPr>
              <a:cxnSpLocks/>
              <a:stCxn id="162" idx="0"/>
              <a:endCxn id="169" idx="4"/>
            </p:cNvCxnSpPr>
            <p:nvPr/>
          </p:nvCxnSpPr>
          <p:spPr>
            <a:xfrm flipV="1">
              <a:off x="4525278" y="5165112"/>
              <a:ext cx="41182" cy="19477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343D240-D526-4CEF-8843-A9F6386F55AE}"/>
                </a:ext>
              </a:extLst>
            </p:cNvPr>
            <p:cNvSpPr/>
            <p:nvPr/>
          </p:nvSpPr>
          <p:spPr>
            <a:xfrm>
              <a:off x="1942542" y="4900589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DFCF715-A60F-490A-A457-E130D78C9896}"/>
                </a:ext>
              </a:extLst>
            </p:cNvPr>
            <p:cNvSpPr/>
            <p:nvPr/>
          </p:nvSpPr>
          <p:spPr>
            <a:xfrm>
              <a:off x="2281868" y="5559609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B2D80B6-87F0-4E9F-8340-529BD953E940}"/>
                </a:ext>
              </a:extLst>
            </p:cNvPr>
            <p:cNvSpPr/>
            <p:nvPr/>
          </p:nvSpPr>
          <p:spPr>
            <a:xfrm>
              <a:off x="2787222" y="5458894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8C19492-F526-4119-9BD6-232729881DF7}"/>
                </a:ext>
              </a:extLst>
            </p:cNvPr>
            <p:cNvSpPr/>
            <p:nvPr/>
          </p:nvSpPr>
          <p:spPr>
            <a:xfrm>
              <a:off x="3115031" y="5624291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A3E0F9F-B635-4190-B6E0-69E9F48D9B87}"/>
                </a:ext>
              </a:extLst>
            </p:cNvPr>
            <p:cNvSpPr/>
            <p:nvPr/>
          </p:nvSpPr>
          <p:spPr>
            <a:xfrm>
              <a:off x="3675876" y="5021058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32534C60-6E4B-4D52-8DDD-1A21F32A1AA3}"/>
                </a:ext>
              </a:extLst>
            </p:cNvPr>
            <p:cNvSpPr/>
            <p:nvPr/>
          </p:nvSpPr>
          <p:spPr>
            <a:xfrm>
              <a:off x="4128989" y="5176332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D1132185-51F1-4CC1-9CFA-893D1F356943}"/>
                </a:ext>
              </a:extLst>
            </p:cNvPr>
            <p:cNvSpPr/>
            <p:nvPr/>
          </p:nvSpPr>
          <p:spPr>
            <a:xfrm>
              <a:off x="2771842" y="4892097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107D97E-4313-497F-A915-205C7B9AA967}"/>
                </a:ext>
              </a:extLst>
            </p:cNvPr>
            <p:cNvSpPr/>
            <p:nvPr/>
          </p:nvSpPr>
          <p:spPr>
            <a:xfrm>
              <a:off x="4196415" y="5778055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7C6249D-98E1-41AF-800C-B732773EF190}"/>
                </a:ext>
              </a:extLst>
            </p:cNvPr>
            <p:cNvSpPr/>
            <p:nvPr/>
          </p:nvSpPr>
          <p:spPr>
            <a:xfrm>
              <a:off x="4922078" y="4931984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BB2207F-8D7A-4DB4-A003-A183A3F303AD}"/>
                </a:ext>
              </a:extLst>
            </p:cNvPr>
            <p:cNvSpPr/>
            <p:nvPr/>
          </p:nvSpPr>
          <p:spPr>
            <a:xfrm>
              <a:off x="4928190" y="5733400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5734F95-C09D-4D93-B6A1-D18D008D744D}"/>
                </a:ext>
              </a:extLst>
            </p:cNvPr>
            <p:cNvSpPr/>
            <p:nvPr/>
          </p:nvSpPr>
          <p:spPr>
            <a:xfrm>
              <a:off x="3574537" y="6439016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2B0AC7F7-0E7E-4A28-9698-68D62D89062B}"/>
                </a:ext>
              </a:extLst>
            </p:cNvPr>
            <p:cNvSpPr/>
            <p:nvPr/>
          </p:nvSpPr>
          <p:spPr>
            <a:xfrm>
              <a:off x="4294810" y="6663626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36FE0B6-621E-4D36-B0A6-1E09ACE7C6DF}"/>
                </a:ext>
              </a:extLst>
            </p:cNvPr>
            <p:cNvSpPr/>
            <p:nvPr/>
          </p:nvSpPr>
          <p:spPr>
            <a:xfrm>
              <a:off x="4285552" y="6165952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4A94472-5894-44EC-9CCC-6B57FB17D3E0}"/>
                </a:ext>
              </a:extLst>
            </p:cNvPr>
            <p:cNvSpPr/>
            <p:nvPr/>
          </p:nvSpPr>
          <p:spPr>
            <a:xfrm>
              <a:off x="5247418" y="5034832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AD83141-8ED5-4715-8E99-DD0D00DB2BEF}"/>
                </a:ext>
              </a:extLst>
            </p:cNvPr>
            <p:cNvSpPr/>
            <p:nvPr/>
          </p:nvSpPr>
          <p:spPr>
            <a:xfrm>
              <a:off x="5803657" y="4926038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EDDAFD8-E7EA-42FD-95B7-AEECF92958DA}"/>
                </a:ext>
              </a:extLst>
            </p:cNvPr>
            <p:cNvSpPr/>
            <p:nvPr/>
          </p:nvSpPr>
          <p:spPr>
            <a:xfrm>
              <a:off x="6127098" y="5168443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B08DABA-C182-46E8-8B27-6A020EDBCC76}"/>
                </a:ext>
              </a:extLst>
            </p:cNvPr>
            <p:cNvSpPr/>
            <p:nvPr/>
          </p:nvSpPr>
          <p:spPr>
            <a:xfrm>
              <a:off x="6368441" y="4746403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29E714F-E4C7-42AD-8DB8-BA0B9BB82E91}"/>
                </a:ext>
              </a:extLst>
            </p:cNvPr>
            <p:cNvSpPr/>
            <p:nvPr/>
          </p:nvSpPr>
          <p:spPr>
            <a:xfrm>
              <a:off x="6642144" y="5256121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82027F5-B9E8-4B7B-A93C-293DF2AC4556}"/>
                </a:ext>
              </a:extLst>
            </p:cNvPr>
            <p:cNvSpPr/>
            <p:nvPr/>
          </p:nvSpPr>
          <p:spPr>
            <a:xfrm>
              <a:off x="7030475" y="4849015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1598C43-3938-4C5C-B551-B4012CB49172}"/>
                </a:ext>
              </a:extLst>
            </p:cNvPr>
            <p:cNvSpPr/>
            <p:nvPr/>
          </p:nvSpPr>
          <p:spPr>
            <a:xfrm>
              <a:off x="7431607" y="4900589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C9C9335-4222-4C09-AE35-8FA85E2DB075}"/>
                </a:ext>
              </a:extLst>
            </p:cNvPr>
            <p:cNvSpPr/>
            <p:nvPr/>
          </p:nvSpPr>
          <p:spPr>
            <a:xfrm>
              <a:off x="7087144" y="5549038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A954A4E9-BDF2-40EB-B499-C19F36AF9862}"/>
                </a:ext>
              </a:extLst>
            </p:cNvPr>
            <p:cNvSpPr/>
            <p:nvPr/>
          </p:nvSpPr>
          <p:spPr>
            <a:xfrm>
              <a:off x="5991062" y="6002713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71B89369-021E-4F44-A027-ECD0AEBD4D21}"/>
                </a:ext>
              </a:extLst>
            </p:cNvPr>
            <p:cNvSpPr/>
            <p:nvPr/>
          </p:nvSpPr>
          <p:spPr>
            <a:xfrm>
              <a:off x="6461060" y="5864116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8ABAB19C-4C0C-4B13-AD9B-D8F4928224ED}"/>
                </a:ext>
              </a:extLst>
            </p:cNvPr>
            <p:cNvSpPr/>
            <p:nvPr/>
          </p:nvSpPr>
          <p:spPr>
            <a:xfrm>
              <a:off x="5149072" y="6368359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3470C49E-B4E3-4A33-8C7B-48147261EAA7}"/>
                </a:ext>
              </a:extLst>
            </p:cNvPr>
            <p:cNvSpPr/>
            <p:nvPr/>
          </p:nvSpPr>
          <p:spPr>
            <a:xfrm>
              <a:off x="6452118" y="6296657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FDEB024-5507-4B00-B429-E105329D8FFE}"/>
                </a:ext>
              </a:extLst>
            </p:cNvPr>
            <p:cNvSpPr/>
            <p:nvPr/>
          </p:nvSpPr>
          <p:spPr>
            <a:xfrm>
              <a:off x="5761818" y="6544376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241197F-8044-4EE8-990B-0B92C4DA4A16}"/>
                </a:ext>
              </a:extLst>
            </p:cNvPr>
            <p:cNvSpPr/>
            <p:nvPr/>
          </p:nvSpPr>
          <p:spPr>
            <a:xfrm>
              <a:off x="2015002" y="6187490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1A062C3F-47D1-43E2-9B88-67DDB27CC7C6}"/>
                </a:ext>
              </a:extLst>
            </p:cNvPr>
            <p:cNvSpPr/>
            <p:nvPr/>
          </p:nvSpPr>
          <p:spPr>
            <a:xfrm>
              <a:off x="972597" y="5329832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FA58FD6-19C9-4DBD-B2B2-A3BD0E962CE3}"/>
                </a:ext>
              </a:extLst>
            </p:cNvPr>
            <p:cNvSpPr/>
            <p:nvPr/>
          </p:nvSpPr>
          <p:spPr>
            <a:xfrm>
              <a:off x="243132" y="5645500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F1D02CF-E700-4277-B3D6-B23898C47FAD}"/>
                </a:ext>
              </a:extLst>
            </p:cNvPr>
            <p:cNvSpPr/>
            <p:nvPr/>
          </p:nvSpPr>
          <p:spPr>
            <a:xfrm>
              <a:off x="489064" y="6202858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E6DE701-5D0D-444D-AB7C-CB2A3C275A24}"/>
                </a:ext>
              </a:extLst>
            </p:cNvPr>
            <p:cNvSpPr/>
            <p:nvPr/>
          </p:nvSpPr>
          <p:spPr>
            <a:xfrm>
              <a:off x="762047" y="4967037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2174EE5E-5A59-4758-80BC-3B15BA069929}"/>
                </a:ext>
              </a:extLst>
            </p:cNvPr>
            <p:cNvSpPr/>
            <p:nvPr/>
          </p:nvSpPr>
          <p:spPr>
            <a:xfrm>
              <a:off x="1511254" y="4989715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23C60E90-EC69-46C4-9377-0FA7CFC5E185}"/>
                </a:ext>
              </a:extLst>
            </p:cNvPr>
            <p:cNvSpPr/>
            <p:nvPr/>
          </p:nvSpPr>
          <p:spPr>
            <a:xfrm>
              <a:off x="1212910" y="5903457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284230DF-290E-4F20-A2E8-1FC1B0012D6E}"/>
                </a:ext>
              </a:extLst>
            </p:cNvPr>
            <p:cNvSpPr/>
            <p:nvPr/>
          </p:nvSpPr>
          <p:spPr>
            <a:xfrm>
              <a:off x="1054817" y="6305987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43144F23-1345-4FF8-9024-585F72291F65}"/>
                </a:ext>
              </a:extLst>
            </p:cNvPr>
            <p:cNvSpPr/>
            <p:nvPr/>
          </p:nvSpPr>
          <p:spPr>
            <a:xfrm>
              <a:off x="3536457" y="5458301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2AA5D9D-94E5-4652-9916-A82E4A93EA45}"/>
                </a:ext>
              </a:extLst>
            </p:cNvPr>
            <p:cNvSpPr/>
            <p:nvPr/>
          </p:nvSpPr>
          <p:spPr>
            <a:xfrm>
              <a:off x="1931325" y="6583663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A917385-D5AF-4B6B-A1B5-9CC339BDBC16}"/>
                </a:ext>
              </a:extLst>
            </p:cNvPr>
            <p:cNvSpPr/>
            <p:nvPr/>
          </p:nvSpPr>
          <p:spPr>
            <a:xfrm>
              <a:off x="7347930" y="6476815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9AA915DF-62FE-435C-B23E-C806299EF8C1}"/>
                </a:ext>
              </a:extLst>
            </p:cNvPr>
            <p:cNvSpPr/>
            <p:nvPr/>
          </p:nvSpPr>
          <p:spPr>
            <a:xfrm>
              <a:off x="8101035" y="6366167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4490A79-4A89-43D9-BF97-E2BD15EF7EDC}"/>
                </a:ext>
              </a:extLst>
            </p:cNvPr>
            <p:cNvSpPr/>
            <p:nvPr/>
          </p:nvSpPr>
          <p:spPr>
            <a:xfrm>
              <a:off x="7739846" y="5739945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CCE4979-F590-4C13-9F75-EE4C333E4C8A}"/>
                </a:ext>
              </a:extLst>
            </p:cNvPr>
            <p:cNvSpPr/>
            <p:nvPr/>
          </p:nvSpPr>
          <p:spPr>
            <a:xfrm>
              <a:off x="8290209" y="5312921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8854905-DC83-4181-A323-0C3D8ECA8C24}"/>
                </a:ext>
              </a:extLst>
            </p:cNvPr>
            <p:cNvSpPr/>
            <p:nvPr/>
          </p:nvSpPr>
          <p:spPr>
            <a:xfrm>
              <a:off x="8714045" y="5396083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F376212-CE59-4A8B-A833-54A74A247708}"/>
                </a:ext>
              </a:extLst>
            </p:cNvPr>
            <p:cNvSpPr/>
            <p:nvPr/>
          </p:nvSpPr>
          <p:spPr>
            <a:xfrm>
              <a:off x="8693850" y="4985287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3533D42-E5CC-4A0F-ABE5-8F008C7F840C}"/>
                </a:ext>
              </a:extLst>
            </p:cNvPr>
            <p:cNvSpPr/>
            <p:nvPr/>
          </p:nvSpPr>
          <p:spPr>
            <a:xfrm>
              <a:off x="9166823" y="5382454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AF7EC47-4DEE-4A76-BF72-F277EFA8FCCA}"/>
                </a:ext>
              </a:extLst>
            </p:cNvPr>
            <p:cNvSpPr/>
            <p:nvPr/>
          </p:nvSpPr>
          <p:spPr>
            <a:xfrm>
              <a:off x="8995931" y="6435036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1F71592-A208-4241-B2FE-F2D38C337A33}"/>
                </a:ext>
              </a:extLst>
            </p:cNvPr>
            <p:cNvSpPr/>
            <p:nvPr/>
          </p:nvSpPr>
          <p:spPr>
            <a:xfrm>
              <a:off x="9704391" y="6228700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3442EE4-A933-42E4-A9C8-0E23F7E43158}"/>
                </a:ext>
              </a:extLst>
            </p:cNvPr>
            <p:cNvSpPr/>
            <p:nvPr/>
          </p:nvSpPr>
          <p:spPr>
            <a:xfrm>
              <a:off x="10111396" y="5237915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4C9AC75A-68A9-42B9-9D8C-8078CDB5E11B}"/>
                </a:ext>
              </a:extLst>
            </p:cNvPr>
            <p:cNvSpPr/>
            <p:nvPr/>
          </p:nvSpPr>
          <p:spPr>
            <a:xfrm>
              <a:off x="10724674" y="5021058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C965B710-B763-4E6F-A030-A3BC7CCC3293}"/>
                </a:ext>
              </a:extLst>
            </p:cNvPr>
            <p:cNvSpPr/>
            <p:nvPr/>
          </p:nvSpPr>
          <p:spPr>
            <a:xfrm>
              <a:off x="11549477" y="5401508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8B20569-F23D-4C8A-A5CC-06A3462A4D35}"/>
                </a:ext>
              </a:extLst>
            </p:cNvPr>
            <p:cNvSpPr/>
            <p:nvPr/>
          </p:nvSpPr>
          <p:spPr>
            <a:xfrm>
              <a:off x="11822362" y="5621813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3EC17D02-38E7-442D-8BA3-D725199F9C9E}"/>
                </a:ext>
              </a:extLst>
            </p:cNvPr>
            <p:cNvSpPr/>
            <p:nvPr/>
          </p:nvSpPr>
          <p:spPr>
            <a:xfrm>
              <a:off x="11570995" y="6470992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FC37776E-7302-4E4D-B2BB-218782E6E37C}"/>
                </a:ext>
              </a:extLst>
            </p:cNvPr>
            <p:cNvSpPr/>
            <p:nvPr/>
          </p:nvSpPr>
          <p:spPr>
            <a:xfrm>
              <a:off x="10679678" y="6305987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6889A926-F9A2-43D6-BA0B-1B06B1BB4BBC}"/>
                </a:ext>
              </a:extLst>
            </p:cNvPr>
            <p:cNvSpPr/>
            <p:nvPr/>
          </p:nvSpPr>
          <p:spPr>
            <a:xfrm>
              <a:off x="10299055" y="6536419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2ADFC53-BD3D-4415-9BED-48A9A281AA59}"/>
                </a:ext>
              </a:extLst>
            </p:cNvPr>
            <p:cNvSpPr/>
            <p:nvPr/>
          </p:nvSpPr>
          <p:spPr>
            <a:xfrm>
              <a:off x="11070281" y="6113079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DFA6CA39-CDD0-4B08-8C83-C99132B28F9D}"/>
                </a:ext>
              </a:extLst>
            </p:cNvPr>
            <p:cNvSpPr/>
            <p:nvPr/>
          </p:nvSpPr>
          <p:spPr>
            <a:xfrm>
              <a:off x="9928650" y="4865439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1877395A-EB09-4033-94C1-0B400BACAFAE}"/>
                </a:ext>
              </a:extLst>
            </p:cNvPr>
            <p:cNvSpPr/>
            <p:nvPr/>
          </p:nvSpPr>
          <p:spPr>
            <a:xfrm>
              <a:off x="10229024" y="5558738"/>
              <a:ext cx="83677" cy="944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DED6A23-972A-4C8A-8623-0E1309B7B0AB}"/>
                </a:ext>
              </a:extLst>
            </p:cNvPr>
            <p:cNvCxnSpPr>
              <a:cxnSpLocks/>
              <a:stCxn id="225" idx="3"/>
              <a:endCxn id="28" idx="7"/>
            </p:cNvCxnSpPr>
            <p:nvPr/>
          </p:nvCxnSpPr>
          <p:spPr>
            <a:xfrm flipH="1">
              <a:off x="11542803" y="5702464"/>
              <a:ext cx="291813" cy="39473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BEE26CC-4BC9-4864-957E-526D17205EC4}"/>
                </a:ext>
              </a:extLst>
            </p:cNvPr>
            <p:cNvCxnSpPr>
              <a:cxnSpLocks/>
              <a:stCxn id="17" idx="4"/>
              <a:endCxn id="227" idx="7"/>
            </p:cNvCxnSpPr>
            <p:nvPr/>
          </p:nvCxnSpPr>
          <p:spPr>
            <a:xfrm flipH="1">
              <a:off x="10751101" y="5787189"/>
              <a:ext cx="97271" cy="53263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1C0944D-D25D-494F-AA22-A52571DEDF30}"/>
                </a:ext>
              </a:extLst>
            </p:cNvPr>
            <p:cNvCxnSpPr>
              <a:cxnSpLocks/>
              <a:stCxn id="28" idx="2"/>
              <a:endCxn id="229" idx="6"/>
            </p:cNvCxnSpPr>
            <p:nvPr/>
          </p:nvCxnSpPr>
          <p:spPr>
            <a:xfrm flipH="1" flipV="1">
              <a:off x="11153958" y="6160323"/>
              <a:ext cx="224532" cy="11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E2DA88E-90CE-4D90-BCE2-311DD265F23D}"/>
                </a:ext>
              </a:extLst>
            </p:cNvPr>
            <p:cNvCxnSpPr>
              <a:cxnSpLocks/>
              <a:stCxn id="28" idx="4"/>
              <a:endCxn id="226" idx="0"/>
            </p:cNvCxnSpPr>
            <p:nvPr/>
          </p:nvCxnSpPr>
          <p:spPr>
            <a:xfrm>
              <a:off x="11474743" y="6276919"/>
              <a:ext cx="138091" cy="19407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11ACC4A-CD03-4945-BE89-B6A7F1BC69DD}"/>
                </a:ext>
              </a:extLst>
            </p:cNvPr>
            <p:cNvCxnSpPr>
              <a:cxnSpLocks/>
              <a:stCxn id="29" idx="4"/>
              <a:endCxn id="228" idx="1"/>
            </p:cNvCxnSpPr>
            <p:nvPr/>
          </p:nvCxnSpPr>
          <p:spPr>
            <a:xfrm>
              <a:off x="10202803" y="6413411"/>
              <a:ext cx="108506" cy="1368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E3F43BD-B6A0-4574-8BD1-7FC98EF9AE08}"/>
                </a:ext>
              </a:extLst>
            </p:cNvPr>
            <p:cNvCxnSpPr>
              <a:cxnSpLocks/>
              <a:stCxn id="224" idx="2"/>
              <a:endCxn id="17" idx="6"/>
            </p:cNvCxnSpPr>
            <p:nvPr/>
          </p:nvCxnSpPr>
          <p:spPr>
            <a:xfrm flipH="1">
              <a:off x="11080982" y="5448752"/>
              <a:ext cx="468495" cy="1278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5935A381-7C0F-4762-9092-A9B2E3DB9A2B}"/>
                </a:ext>
              </a:extLst>
            </p:cNvPr>
            <p:cNvCxnSpPr>
              <a:cxnSpLocks/>
              <a:stCxn id="39" idx="4"/>
              <a:endCxn id="224" idx="0"/>
            </p:cNvCxnSpPr>
            <p:nvPr/>
          </p:nvCxnSpPr>
          <p:spPr>
            <a:xfrm>
              <a:off x="11557397" y="5197138"/>
              <a:ext cx="33919" cy="2043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AEB90C34-72EE-4D6D-86B4-3A118AB28AF2}"/>
                </a:ext>
              </a:extLst>
            </p:cNvPr>
            <p:cNvCxnSpPr>
              <a:cxnSpLocks/>
              <a:stCxn id="223" idx="2"/>
              <a:endCxn id="38" idx="5"/>
            </p:cNvCxnSpPr>
            <p:nvPr/>
          </p:nvCxnSpPr>
          <p:spPr>
            <a:xfrm flipH="1">
              <a:off x="10417748" y="5068302"/>
              <a:ext cx="306926" cy="3233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8DF0F92-F735-41C7-B868-373E64A729F9}"/>
                </a:ext>
              </a:extLst>
            </p:cNvPr>
            <p:cNvCxnSpPr>
              <a:cxnSpLocks/>
              <a:stCxn id="38" idx="2"/>
              <a:endCxn id="230" idx="5"/>
            </p:cNvCxnSpPr>
            <p:nvPr/>
          </p:nvCxnSpPr>
          <p:spPr>
            <a:xfrm flipH="1" flipV="1">
              <a:off x="10000073" y="4946090"/>
              <a:ext cx="253362" cy="8010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DFBAE101-5BCA-4D0C-927F-AC1387359749}"/>
                </a:ext>
              </a:extLst>
            </p:cNvPr>
            <p:cNvCxnSpPr>
              <a:cxnSpLocks/>
              <a:stCxn id="222" idx="3"/>
              <a:endCxn id="23" idx="6"/>
            </p:cNvCxnSpPr>
            <p:nvPr/>
          </p:nvCxnSpPr>
          <p:spPr>
            <a:xfrm flipH="1">
              <a:off x="9861816" y="5318566"/>
              <a:ext cx="261834" cy="221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6C5521B-430A-4CC0-A6FC-28058705DBC2}"/>
                </a:ext>
              </a:extLst>
            </p:cNvPr>
            <p:cNvCxnSpPr>
              <a:cxnSpLocks/>
              <a:stCxn id="231" idx="2"/>
              <a:endCxn id="23" idx="6"/>
            </p:cNvCxnSpPr>
            <p:nvPr/>
          </p:nvCxnSpPr>
          <p:spPr>
            <a:xfrm flipH="1" flipV="1">
              <a:off x="9861816" y="5539604"/>
              <a:ext cx="367208" cy="6637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FB36CDB-8832-4851-BB75-6918FA002DF3}"/>
                </a:ext>
              </a:extLst>
            </p:cNvPr>
            <p:cNvCxnSpPr>
              <a:cxnSpLocks/>
              <a:stCxn id="38" idx="3"/>
              <a:endCxn id="222" idx="7"/>
            </p:cNvCxnSpPr>
            <p:nvPr/>
          </p:nvCxnSpPr>
          <p:spPr>
            <a:xfrm flipH="1">
              <a:off x="10182819" y="5100632"/>
              <a:ext cx="98808" cy="1511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78499C5-4727-494D-AFBD-2A464A7FFFD6}"/>
                </a:ext>
              </a:extLst>
            </p:cNvPr>
            <p:cNvCxnSpPr>
              <a:cxnSpLocks/>
              <a:stCxn id="17" idx="2"/>
              <a:endCxn id="231" idx="6"/>
            </p:cNvCxnSpPr>
            <p:nvPr/>
          </p:nvCxnSpPr>
          <p:spPr>
            <a:xfrm flipH="1">
              <a:off x="10312701" y="5576637"/>
              <a:ext cx="303060" cy="293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3AC2735A-841D-4DBB-8C8E-BE916218A6D7}"/>
                </a:ext>
              </a:extLst>
            </p:cNvPr>
            <p:cNvCxnSpPr>
              <a:cxnSpLocks/>
              <a:stCxn id="219" idx="4"/>
              <a:endCxn id="16" idx="7"/>
            </p:cNvCxnSpPr>
            <p:nvPr/>
          </p:nvCxnSpPr>
          <p:spPr>
            <a:xfrm flipH="1">
              <a:off x="9023733" y="5476942"/>
              <a:ext cx="184929" cy="58848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51E93923-A42F-45B9-97EA-5FB12EE05191}"/>
                </a:ext>
              </a:extLst>
            </p:cNvPr>
            <p:cNvCxnSpPr>
              <a:cxnSpLocks/>
              <a:stCxn id="33" idx="1"/>
              <a:endCxn id="218" idx="5"/>
            </p:cNvCxnSpPr>
            <p:nvPr/>
          </p:nvCxnSpPr>
          <p:spPr>
            <a:xfrm flipH="1" flipV="1">
              <a:off x="8765273" y="5065938"/>
              <a:ext cx="174308" cy="753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39715F5-996A-4A86-8A5B-B724F40C880C}"/>
                </a:ext>
              </a:extLst>
            </p:cNvPr>
            <p:cNvCxnSpPr>
              <a:cxnSpLocks/>
              <a:stCxn id="217" idx="4"/>
              <a:endCxn id="16" idx="0"/>
            </p:cNvCxnSpPr>
            <p:nvPr/>
          </p:nvCxnSpPr>
          <p:spPr>
            <a:xfrm>
              <a:off x="8755884" y="5490571"/>
              <a:ext cx="103369" cy="5131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20D3E1BA-0852-45AC-86BD-DE8674173E12}"/>
                </a:ext>
              </a:extLst>
            </p:cNvPr>
            <p:cNvCxnSpPr>
              <a:cxnSpLocks/>
              <a:stCxn id="29" idx="2"/>
              <a:endCxn id="221" idx="6"/>
            </p:cNvCxnSpPr>
            <p:nvPr/>
          </p:nvCxnSpPr>
          <p:spPr>
            <a:xfrm flipH="1" flipV="1">
              <a:off x="9788068" y="6275944"/>
              <a:ext cx="318482" cy="3219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AC130756-7D3C-4097-9C4A-AE1AEE31EB5F}"/>
                </a:ext>
              </a:extLst>
            </p:cNvPr>
            <p:cNvCxnSpPr>
              <a:cxnSpLocks/>
              <a:stCxn id="220" idx="2"/>
              <a:endCxn id="22" idx="6"/>
            </p:cNvCxnSpPr>
            <p:nvPr/>
          </p:nvCxnSpPr>
          <p:spPr>
            <a:xfrm flipH="1">
              <a:off x="8485871" y="6482280"/>
              <a:ext cx="510060" cy="3783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7B56835C-0BA1-4659-9140-EBD8A38F3C95}"/>
                </a:ext>
              </a:extLst>
            </p:cNvPr>
            <p:cNvCxnSpPr>
              <a:cxnSpLocks/>
              <a:stCxn id="216" idx="3"/>
              <a:endCxn id="37" idx="7"/>
            </p:cNvCxnSpPr>
            <p:nvPr/>
          </p:nvCxnSpPr>
          <p:spPr>
            <a:xfrm flipH="1">
              <a:off x="8111018" y="5393572"/>
              <a:ext cx="191445" cy="297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712B04AA-0289-4E18-BC67-6BEFFBEEB9BA}"/>
                </a:ext>
              </a:extLst>
            </p:cNvPr>
            <p:cNvCxnSpPr>
              <a:cxnSpLocks/>
              <a:stCxn id="37" idx="3"/>
              <a:endCxn id="215" idx="7"/>
            </p:cNvCxnSpPr>
            <p:nvPr/>
          </p:nvCxnSpPr>
          <p:spPr>
            <a:xfrm flipH="1">
              <a:off x="7811269" y="5572213"/>
              <a:ext cx="163628" cy="1815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6ECB2849-A118-45C8-8B52-50BD8EA00E84}"/>
                </a:ext>
              </a:extLst>
            </p:cNvPr>
            <p:cNvCxnSpPr>
              <a:cxnSpLocks/>
              <a:stCxn id="16" idx="2"/>
              <a:endCxn id="214" idx="7"/>
            </p:cNvCxnSpPr>
            <p:nvPr/>
          </p:nvCxnSpPr>
          <p:spPr>
            <a:xfrm flipH="1">
              <a:off x="8172458" y="6214310"/>
              <a:ext cx="454184" cy="16569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2FAAE7B4-F94D-44AB-9DED-0329C4066889}"/>
                </a:ext>
              </a:extLst>
            </p:cNvPr>
            <p:cNvCxnSpPr>
              <a:cxnSpLocks/>
              <a:stCxn id="213" idx="2"/>
              <a:endCxn id="32" idx="5"/>
            </p:cNvCxnSpPr>
            <p:nvPr/>
          </p:nvCxnSpPr>
          <p:spPr>
            <a:xfrm flipH="1" flipV="1">
              <a:off x="6824858" y="6301361"/>
              <a:ext cx="523072" cy="22269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EE33AE4-3EB9-404D-A92D-38424F6B6FED}"/>
                </a:ext>
              </a:extLst>
            </p:cNvPr>
            <p:cNvCxnSpPr>
              <a:cxnSpLocks/>
              <a:stCxn id="24" idx="4"/>
              <a:endCxn id="197" idx="7"/>
            </p:cNvCxnSpPr>
            <p:nvPr/>
          </p:nvCxnSpPr>
          <p:spPr>
            <a:xfrm flipH="1">
              <a:off x="7158567" y="5308932"/>
              <a:ext cx="108507" cy="2539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ADEF4F6-A499-4D5C-9C6C-4F78B0A28F85}"/>
                </a:ext>
              </a:extLst>
            </p:cNvPr>
            <p:cNvCxnSpPr>
              <a:cxnSpLocks/>
              <a:stCxn id="196" idx="3"/>
              <a:endCxn id="24" idx="7"/>
            </p:cNvCxnSpPr>
            <p:nvPr/>
          </p:nvCxnSpPr>
          <p:spPr>
            <a:xfrm flipH="1">
              <a:off x="7335134" y="4981240"/>
              <a:ext cx="108727" cy="14797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95C0243-A2D5-4F79-8A15-71B0AF6487CD}"/>
                </a:ext>
              </a:extLst>
            </p:cNvPr>
            <p:cNvCxnSpPr>
              <a:cxnSpLocks/>
              <a:stCxn id="195" idx="4"/>
              <a:endCxn id="24" idx="1"/>
            </p:cNvCxnSpPr>
            <p:nvPr/>
          </p:nvCxnSpPr>
          <p:spPr>
            <a:xfrm>
              <a:off x="7072314" y="4943503"/>
              <a:ext cx="126699" cy="18571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28F8FAF2-8088-499F-9FCD-71FD272BA27C}"/>
                </a:ext>
              </a:extLst>
            </p:cNvPr>
            <p:cNvCxnSpPr>
              <a:cxnSpLocks/>
              <a:stCxn id="24" idx="2"/>
              <a:endCxn id="194" idx="6"/>
            </p:cNvCxnSpPr>
            <p:nvPr/>
          </p:nvCxnSpPr>
          <p:spPr>
            <a:xfrm flipH="1">
              <a:off x="6725821" y="5203656"/>
              <a:ext cx="445000" cy="9970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F5A3182-5F9A-46D7-ACD8-1B513611C7A5}"/>
                </a:ext>
              </a:extLst>
            </p:cNvPr>
            <p:cNvCxnSpPr>
              <a:cxnSpLocks/>
              <a:stCxn id="32" idx="1"/>
              <a:endCxn id="199" idx="5"/>
            </p:cNvCxnSpPr>
            <p:nvPr/>
          </p:nvCxnSpPr>
          <p:spPr>
            <a:xfrm flipH="1" flipV="1">
              <a:off x="6532483" y="5944767"/>
              <a:ext cx="156254" cy="20771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5015A583-34A7-4D80-8EE9-905E1E37536D}"/>
                </a:ext>
              </a:extLst>
            </p:cNvPr>
            <p:cNvCxnSpPr>
              <a:cxnSpLocks/>
              <a:stCxn id="32" idx="2"/>
              <a:endCxn id="201" idx="7"/>
            </p:cNvCxnSpPr>
            <p:nvPr/>
          </p:nvCxnSpPr>
          <p:spPr>
            <a:xfrm flipH="1">
              <a:off x="6523541" y="6226920"/>
              <a:ext cx="137004" cy="8357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AFCF6BF-6C86-4D7E-A03C-B8BEE3425052}"/>
                </a:ext>
              </a:extLst>
            </p:cNvPr>
            <p:cNvCxnSpPr>
              <a:cxnSpLocks/>
              <a:stCxn id="15" idx="4"/>
              <a:endCxn id="198" idx="7"/>
            </p:cNvCxnSpPr>
            <p:nvPr/>
          </p:nvCxnSpPr>
          <p:spPr>
            <a:xfrm flipH="1">
              <a:off x="6062485" y="5855432"/>
              <a:ext cx="118806" cy="16111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15169A05-0869-49AD-87E7-B82CE25073DD}"/>
                </a:ext>
              </a:extLst>
            </p:cNvPr>
            <p:cNvCxnSpPr>
              <a:cxnSpLocks/>
              <a:stCxn id="193" idx="5"/>
              <a:endCxn id="36" idx="2"/>
            </p:cNvCxnSpPr>
            <p:nvPr/>
          </p:nvCxnSpPr>
          <p:spPr>
            <a:xfrm>
              <a:off x="6439864" y="4827054"/>
              <a:ext cx="174088" cy="13597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E042534-FF70-4C60-8339-2B40E035F043}"/>
                </a:ext>
              </a:extLst>
            </p:cNvPr>
            <p:cNvCxnSpPr>
              <a:cxnSpLocks/>
              <a:stCxn id="36" idx="2"/>
              <a:endCxn id="192" idx="6"/>
            </p:cNvCxnSpPr>
            <p:nvPr/>
          </p:nvCxnSpPr>
          <p:spPr>
            <a:xfrm flipH="1">
              <a:off x="6210775" y="4963026"/>
              <a:ext cx="403177" cy="2526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92CD35C7-81D9-4D52-8C6C-637CCF7A40AF}"/>
                </a:ext>
              </a:extLst>
            </p:cNvPr>
            <p:cNvCxnSpPr>
              <a:cxnSpLocks/>
              <a:stCxn id="191" idx="3"/>
              <a:endCxn id="30" idx="7"/>
            </p:cNvCxnSpPr>
            <p:nvPr/>
          </p:nvCxnSpPr>
          <p:spPr>
            <a:xfrm flipH="1">
              <a:off x="5717908" y="5006689"/>
              <a:ext cx="98003" cy="1173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56D79B0-273E-4A63-9190-0E04631AB017}"/>
                </a:ext>
              </a:extLst>
            </p:cNvPr>
            <p:cNvCxnSpPr>
              <a:cxnSpLocks/>
              <a:stCxn id="202" idx="2"/>
              <a:endCxn id="25" idx="5"/>
            </p:cNvCxnSpPr>
            <p:nvPr/>
          </p:nvCxnSpPr>
          <p:spPr>
            <a:xfrm flipH="1" flipV="1">
              <a:off x="5546439" y="6487853"/>
              <a:ext cx="215379" cy="10376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5D4D3FB-8250-4FE1-A668-A72D28771533}"/>
                </a:ext>
              </a:extLst>
            </p:cNvPr>
            <p:cNvCxnSpPr>
              <a:cxnSpLocks/>
              <a:stCxn id="25" idx="2"/>
              <a:endCxn id="200" idx="6"/>
            </p:cNvCxnSpPr>
            <p:nvPr/>
          </p:nvCxnSpPr>
          <p:spPr>
            <a:xfrm flipH="1">
              <a:off x="5232749" y="6413412"/>
              <a:ext cx="149377" cy="219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BBE89DC1-4BAC-4368-A4BF-8D74A263F8B2}"/>
                </a:ext>
              </a:extLst>
            </p:cNvPr>
            <p:cNvCxnSpPr>
              <a:cxnSpLocks/>
              <a:stCxn id="162" idx="5"/>
              <a:endCxn id="186" idx="2"/>
            </p:cNvCxnSpPr>
            <p:nvPr/>
          </p:nvCxnSpPr>
          <p:spPr>
            <a:xfrm>
              <a:off x="4689758" y="5719322"/>
              <a:ext cx="238432" cy="613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A1825DDF-84A8-4ED9-8CA5-8A0163E4F1FD}"/>
                </a:ext>
              </a:extLst>
            </p:cNvPr>
            <p:cNvCxnSpPr>
              <a:cxnSpLocks/>
              <a:stCxn id="26" idx="6"/>
              <a:endCxn id="188" idx="1"/>
            </p:cNvCxnSpPr>
            <p:nvPr/>
          </p:nvCxnSpPr>
          <p:spPr>
            <a:xfrm>
              <a:off x="4130254" y="6549188"/>
              <a:ext cx="176810" cy="1282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13EDE77A-C5E9-4292-B101-8FCC882156E0}"/>
                </a:ext>
              </a:extLst>
            </p:cNvPr>
            <p:cNvCxnSpPr>
              <a:cxnSpLocks/>
              <a:stCxn id="189" idx="3"/>
              <a:endCxn id="26" idx="7"/>
            </p:cNvCxnSpPr>
            <p:nvPr/>
          </p:nvCxnSpPr>
          <p:spPr>
            <a:xfrm flipH="1">
              <a:off x="4102062" y="6246603"/>
              <a:ext cx="195744" cy="2281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586CE5E0-9C11-49DB-9CF6-77891EF020B3}"/>
                </a:ext>
              </a:extLst>
            </p:cNvPr>
            <p:cNvCxnSpPr>
              <a:cxnSpLocks/>
              <a:stCxn id="21" idx="5"/>
              <a:endCxn id="184" idx="1"/>
            </p:cNvCxnSpPr>
            <p:nvPr/>
          </p:nvCxnSpPr>
          <p:spPr>
            <a:xfrm>
              <a:off x="4022439" y="5563083"/>
              <a:ext cx="186230" cy="22880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68CC32B-D48C-4507-8553-2FE0ED04446B}"/>
                </a:ext>
              </a:extLst>
            </p:cNvPr>
            <p:cNvCxnSpPr>
              <a:cxnSpLocks/>
              <a:stCxn id="30" idx="2"/>
              <a:endCxn id="190" idx="5"/>
            </p:cNvCxnSpPr>
            <p:nvPr/>
          </p:nvCxnSpPr>
          <p:spPr>
            <a:xfrm flipH="1" flipV="1">
              <a:off x="5318841" y="5115483"/>
              <a:ext cx="234754" cy="8303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11DEAF1-7661-4B13-8371-B82DF987A7BF}"/>
                </a:ext>
              </a:extLst>
            </p:cNvPr>
            <p:cNvCxnSpPr>
              <a:cxnSpLocks/>
              <a:stCxn id="190" idx="3"/>
              <a:endCxn id="35" idx="7"/>
            </p:cNvCxnSpPr>
            <p:nvPr/>
          </p:nvCxnSpPr>
          <p:spPr>
            <a:xfrm flipH="1">
              <a:off x="5179808" y="5115483"/>
              <a:ext cx="79864" cy="13947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26E8A972-E01D-4F21-80CA-6A674A7EB23A}"/>
                </a:ext>
              </a:extLst>
            </p:cNvPr>
            <p:cNvCxnSpPr>
              <a:cxnSpLocks/>
              <a:stCxn id="169" idx="2"/>
              <a:endCxn id="182" idx="6"/>
            </p:cNvCxnSpPr>
            <p:nvPr/>
          </p:nvCxnSpPr>
          <p:spPr>
            <a:xfrm flipH="1">
              <a:off x="4212666" y="5059836"/>
              <a:ext cx="257541" cy="163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F987D80-0504-45DA-863D-B0AC17C94922}"/>
                </a:ext>
              </a:extLst>
            </p:cNvPr>
            <p:cNvCxnSpPr>
              <a:cxnSpLocks/>
              <a:stCxn id="181" idx="3"/>
              <a:endCxn id="31" idx="6"/>
            </p:cNvCxnSpPr>
            <p:nvPr/>
          </p:nvCxnSpPr>
          <p:spPr>
            <a:xfrm flipH="1">
              <a:off x="3470240" y="5101709"/>
              <a:ext cx="217890" cy="6153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36B3761-9964-4C49-A39C-2D214748774F}"/>
                </a:ext>
              </a:extLst>
            </p:cNvPr>
            <p:cNvCxnSpPr>
              <a:cxnSpLocks/>
              <a:stCxn id="181" idx="5"/>
              <a:endCxn id="21" idx="1"/>
            </p:cNvCxnSpPr>
            <p:nvPr/>
          </p:nvCxnSpPr>
          <p:spPr>
            <a:xfrm>
              <a:off x="3747299" y="5101709"/>
              <a:ext cx="139019" cy="31249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EB66794B-6829-4996-91AF-CE3855B4C0BF}"/>
                </a:ext>
              </a:extLst>
            </p:cNvPr>
            <p:cNvCxnSpPr>
              <a:cxnSpLocks/>
              <a:stCxn id="26" idx="2"/>
              <a:endCxn id="187" idx="6"/>
            </p:cNvCxnSpPr>
            <p:nvPr/>
          </p:nvCxnSpPr>
          <p:spPr>
            <a:xfrm flipH="1" flipV="1">
              <a:off x="3658214" y="6486260"/>
              <a:ext cx="279535" cy="629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B75ECDAC-9F92-4CBC-B13C-9CFE3069AA86}"/>
                </a:ext>
              </a:extLst>
            </p:cNvPr>
            <p:cNvCxnSpPr>
              <a:cxnSpLocks/>
              <a:stCxn id="21" idx="2"/>
              <a:endCxn id="211" idx="6"/>
            </p:cNvCxnSpPr>
            <p:nvPr/>
          </p:nvCxnSpPr>
          <p:spPr>
            <a:xfrm flipH="1">
              <a:off x="3620134" y="5488642"/>
              <a:ext cx="237992" cy="1690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54275BEC-6004-4781-8B65-4DD8D84FD668}"/>
                </a:ext>
              </a:extLst>
            </p:cNvPr>
            <p:cNvCxnSpPr>
              <a:cxnSpLocks/>
              <a:stCxn id="194" idx="0"/>
              <a:endCxn id="36" idx="4"/>
            </p:cNvCxnSpPr>
            <p:nvPr/>
          </p:nvCxnSpPr>
          <p:spPr>
            <a:xfrm flipV="1">
              <a:off x="6683983" y="5068302"/>
              <a:ext cx="26222" cy="18781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7DE5388-FA12-42FF-9074-F949353B923A}"/>
                </a:ext>
              </a:extLst>
            </p:cNvPr>
            <p:cNvCxnSpPr>
              <a:cxnSpLocks/>
              <a:stCxn id="192" idx="1"/>
              <a:endCxn id="30" idx="6"/>
            </p:cNvCxnSpPr>
            <p:nvPr/>
          </p:nvCxnSpPr>
          <p:spPr>
            <a:xfrm flipH="1">
              <a:off x="5746100" y="5182280"/>
              <a:ext cx="393252" cy="1623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F4F6B87-9870-4A4D-8DFC-2E1C9BFB0E00}"/>
                </a:ext>
              </a:extLst>
            </p:cNvPr>
            <p:cNvCxnSpPr>
              <a:cxnSpLocks/>
              <a:stCxn id="35" idx="0"/>
              <a:endCxn id="185" idx="5"/>
            </p:cNvCxnSpPr>
            <p:nvPr/>
          </p:nvCxnSpPr>
          <p:spPr>
            <a:xfrm flipH="1" flipV="1">
              <a:off x="4993501" y="5012635"/>
              <a:ext cx="118247" cy="2114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22B20655-A0A3-44F3-B130-63A1703C9DC7}"/>
                </a:ext>
              </a:extLst>
            </p:cNvPr>
            <p:cNvCxnSpPr>
              <a:cxnSpLocks/>
              <a:stCxn id="19" idx="4"/>
              <a:endCxn id="206" idx="0"/>
            </p:cNvCxnSpPr>
            <p:nvPr/>
          </p:nvCxnSpPr>
          <p:spPr>
            <a:xfrm flipH="1">
              <a:off x="530903" y="5750155"/>
              <a:ext cx="130933" cy="45270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8770CF0-1B02-402D-A928-BCE94AABADCD}"/>
                </a:ext>
              </a:extLst>
            </p:cNvPr>
            <p:cNvCxnSpPr>
              <a:cxnSpLocks/>
              <a:stCxn id="27" idx="2"/>
              <a:endCxn id="210" idx="6"/>
            </p:cNvCxnSpPr>
            <p:nvPr/>
          </p:nvCxnSpPr>
          <p:spPr>
            <a:xfrm flipH="1">
              <a:off x="1138494" y="6338635"/>
              <a:ext cx="352834" cy="1459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C0F55808-7ECD-4BF0-A236-5D50335FDA86}"/>
                </a:ext>
              </a:extLst>
            </p:cNvPr>
            <p:cNvCxnSpPr>
              <a:cxnSpLocks/>
              <a:stCxn id="183" idx="3"/>
              <a:endCxn id="20" idx="7"/>
            </p:cNvCxnSpPr>
            <p:nvPr/>
          </p:nvCxnSpPr>
          <p:spPr>
            <a:xfrm flipH="1">
              <a:off x="2430260" y="4972748"/>
              <a:ext cx="353836" cy="12939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52FB0687-EEAD-42A1-8DA9-65E1F4F7AE3C}"/>
                </a:ext>
              </a:extLst>
            </p:cNvPr>
            <p:cNvCxnSpPr>
              <a:cxnSpLocks/>
              <a:stCxn id="31" idx="3"/>
              <a:endCxn id="179" idx="7"/>
            </p:cNvCxnSpPr>
            <p:nvPr/>
          </p:nvCxnSpPr>
          <p:spPr>
            <a:xfrm flipH="1">
              <a:off x="2858645" y="5237680"/>
              <a:ext cx="447282" cy="23505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65CF24F-6801-4369-A93C-68546264ECDF}"/>
                </a:ext>
              </a:extLst>
            </p:cNvPr>
            <p:cNvCxnSpPr>
              <a:cxnSpLocks/>
              <a:stCxn id="34" idx="0"/>
              <a:endCxn id="180" idx="4"/>
            </p:cNvCxnSpPr>
            <p:nvPr/>
          </p:nvCxnSpPr>
          <p:spPr>
            <a:xfrm flipH="1" flipV="1">
              <a:off x="3156870" y="5718779"/>
              <a:ext cx="37488" cy="1000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B49B6A78-C73F-4AA6-897B-66B958447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9712" y="6165427"/>
              <a:ext cx="288827" cy="2449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0B058EE0-D812-44A3-9136-44DB1898F755}"/>
                </a:ext>
              </a:extLst>
            </p:cNvPr>
            <p:cNvCxnSpPr>
              <a:cxnSpLocks/>
              <a:stCxn id="203" idx="3"/>
              <a:endCxn id="27" idx="6"/>
            </p:cNvCxnSpPr>
            <p:nvPr/>
          </p:nvCxnSpPr>
          <p:spPr>
            <a:xfrm flipH="1">
              <a:off x="1683833" y="6268141"/>
              <a:ext cx="343423" cy="7049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426DE41-240D-4FA1-B75D-A672B3E56733}"/>
                </a:ext>
              </a:extLst>
            </p:cNvPr>
            <p:cNvCxnSpPr>
              <a:cxnSpLocks/>
              <a:stCxn id="27" idx="5"/>
              <a:endCxn id="212" idx="1"/>
            </p:cNvCxnSpPr>
            <p:nvPr/>
          </p:nvCxnSpPr>
          <p:spPr>
            <a:xfrm>
              <a:off x="1655641" y="6413076"/>
              <a:ext cx="287938" cy="18442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11B59EFF-1471-4625-A01D-25C74FFC4299}"/>
                </a:ext>
              </a:extLst>
            </p:cNvPr>
            <p:cNvCxnSpPr>
              <a:cxnSpLocks/>
              <a:stCxn id="20" idx="4"/>
              <a:endCxn id="178" idx="0"/>
            </p:cNvCxnSpPr>
            <p:nvPr/>
          </p:nvCxnSpPr>
          <p:spPr>
            <a:xfrm flipH="1">
              <a:off x="2323707" y="5281862"/>
              <a:ext cx="38493" cy="2777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FD9452DE-19A6-4DDE-9F7E-7C5E2AEF6CCB}"/>
                </a:ext>
              </a:extLst>
            </p:cNvPr>
            <p:cNvCxnSpPr>
              <a:cxnSpLocks/>
              <a:stCxn id="20" idx="2"/>
              <a:endCxn id="176" idx="5"/>
            </p:cNvCxnSpPr>
            <p:nvPr/>
          </p:nvCxnSpPr>
          <p:spPr>
            <a:xfrm flipH="1" flipV="1">
              <a:off x="2013965" y="4981240"/>
              <a:ext cx="251982" cy="19534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5895BD7-12B9-44EA-B28C-F6056DC08944}"/>
                </a:ext>
              </a:extLst>
            </p:cNvPr>
            <p:cNvCxnSpPr>
              <a:cxnSpLocks/>
              <a:stCxn id="208" idx="5"/>
              <a:endCxn id="14" idx="0"/>
            </p:cNvCxnSpPr>
            <p:nvPr/>
          </p:nvCxnSpPr>
          <p:spPr>
            <a:xfrm>
              <a:off x="1582677" y="5070366"/>
              <a:ext cx="258155" cy="3639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921BA201-0B99-492E-91AC-70A500DF0D48}"/>
                </a:ext>
              </a:extLst>
            </p:cNvPr>
            <p:cNvCxnSpPr>
              <a:cxnSpLocks/>
              <a:stCxn id="14" idx="3"/>
              <a:endCxn id="209" idx="6"/>
            </p:cNvCxnSpPr>
            <p:nvPr/>
          </p:nvCxnSpPr>
          <p:spPr>
            <a:xfrm flipH="1">
              <a:off x="1296587" y="5793763"/>
              <a:ext cx="379764" cy="1569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47E39E6C-8084-4AD2-8B62-76D4DBD64CA1}"/>
                </a:ext>
              </a:extLst>
            </p:cNvPr>
            <p:cNvCxnSpPr>
              <a:cxnSpLocks/>
              <a:stCxn id="19" idx="2"/>
              <a:endCxn id="205" idx="6"/>
            </p:cNvCxnSpPr>
            <p:nvPr/>
          </p:nvCxnSpPr>
          <p:spPr>
            <a:xfrm flipH="1">
              <a:off x="326809" y="5644879"/>
              <a:ext cx="238774" cy="478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BCE349C4-CA13-4086-AB8E-691C0AB874E8}"/>
                </a:ext>
              </a:extLst>
            </p:cNvPr>
            <p:cNvCxnSpPr>
              <a:cxnSpLocks/>
              <a:stCxn id="14" idx="2"/>
              <a:endCxn id="204" idx="5"/>
            </p:cNvCxnSpPr>
            <p:nvPr/>
          </p:nvCxnSpPr>
          <p:spPr>
            <a:xfrm flipH="1" flipV="1">
              <a:off x="1044020" y="5410483"/>
              <a:ext cx="564201" cy="23439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88C820FF-1045-4B17-A851-E0649C0829A6}"/>
                </a:ext>
              </a:extLst>
            </p:cNvPr>
            <p:cNvCxnSpPr>
              <a:cxnSpLocks/>
              <a:stCxn id="18" idx="2"/>
              <a:endCxn id="207" idx="6"/>
            </p:cNvCxnSpPr>
            <p:nvPr/>
          </p:nvCxnSpPr>
          <p:spPr>
            <a:xfrm flipH="1" flipV="1">
              <a:off x="845724" y="5014281"/>
              <a:ext cx="209093" cy="1191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47131C82-B432-4C21-91A1-124A8BAE1DC2}"/>
                </a:ext>
              </a:extLst>
            </p:cNvPr>
            <p:cNvCxnSpPr>
              <a:cxnSpLocks/>
              <a:stCxn id="31" idx="4"/>
              <a:endCxn id="180" idx="0"/>
            </p:cNvCxnSpPr>
            <p:nvPr/>
          </p:nvCxnSpPr>
          <p:spPr>
            <a:xfrm flipH="1">
              <a:off x="3156870" y="5268515"/>
              <a:ext cx="217118" cy="35577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FA71830D-5038-43D9-AD19-ADD264CF0E3B}"/>
                </a:ext>
              </a:extLst>
            </p:cNvPr>
            <p:cNvCxnSpPr>
              <a:cxnSpLocks/>
              <a:stCxn id="18" idx="6"/>
              <a:endCxn id="208" idx="2"/>
            </p:cNvCxnSpPr>
            <p:nvPr/>
          </p:nvCxnSpPr>
          <p:spPr>
            <a:xfrm>
              <a:off x="1247322" y="5026191"/>
              <a:ext cx="263932" cy="1076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Title 1">
            <a:extLst>
              <a:ext uri="{FF2B5EF4-FFF2-40B4-BE49-F238E27FC236}">
                <a16:creationId xmlns:a16="http://schemas.microsoft.com/office/drawing/2014/main" id="{FE05C377-68DB-449B-9579-91FF0BC5D8C6}"/>
              </a:ext>
            </a:extLst>
          </p:cNvPr>
          <p:cNvSpPr txBox="1">
            <a:spLocks/>
          </p:cNvSpPr>
          <p:nvPr/>
        </p:nvSpPr>
        <p:spPr>
          <a:xfrm>
            <a:off x="2326900" y="4566206"/>
            <a:ext cx="7886700" cy="3578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3300" b="1" dirty="0">
                <a:solidFill>
                  <a:prstClr val="black"/>
                </a:solidFill>
                <a:latin typeface="Calibri Light" panose="020F0302020204030204"/>
              </a:rPr>
              <a:t>Actor-Network-Theory (ANT)</a:t>
            </a:r>
          </a:p>
        </p:txBody>
      </p:sp>
      <p:sp>
        <p:nvSpPr>
          <p:cNvPr id="237" name="Title 1">
            <a:extLst>
              <a:ext uri="{FF2B5EF4-FFF2-40B4-BE49-F238E27FC236}">
                <a16:creationId xmlns:a16="http://schemas.microsoft.com/office/drawing/2014/main" id="{4F97C55D-80FC-43A5-91CD-8D45E42B2479}"/>
              </a:ext>
            </a:extLst>
          </p:cNvPr>
          <p:cNvSpPr txBox="1">
            <a:spLocks/>
          </p:cNvSpPr>
          <p:nvPr/>
        </p:nvSpPr>
        <p:spPr>
          <a:xfrm>
            <a:off x="2152650" y="1093019"/>
            <a:ext cx="7886700" cy="3578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Calibri Light" panose="020F0302020204030204"/>
              </a:rPr>
              <a:t>Projects to Deliver Consumer Ready Products</a:t>
            </a:r>
          </a:p>
        </p:txBody>
      </p:sp>
    </p:spTree>
    <p:extLst>
      <p:ext uri="{BB962C8B-B14F-4D97-AF65-F5344CB8AC3E}">
        <p14:creationId xmlns:p14="http://schemas.microsoft.com/office/powerpoint/2010/main" val="9223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2_Office Theme</vt:lpstr>
      <vt:lpstr>5 Process Groups – Project Management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Us</dc:title>
  <dc:creator>Potts, Barbara (JFL Collection Management)</dc:creator>
  <cp:lastModifiedBy>Potts, Barbara (JFL Collection Management)</cp:lastModifiedBy>
  <cp:revision>2</cp:revision>
  <dcterms:created xsi:type="dcterms:W3CDTF">2018-07-17T12:19:36Z</dcterms:created>
  <dcterms:modified xsi:type="dcterms:W3CDTF">2018-07-17T12:21:11Z</dcterms:modified>
</cp:coreProperties>
</file>