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53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5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0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0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5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3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0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3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5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7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1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FA7BC-4048-CC4F-BCE3-FB5971C3F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2257822"/>
            <a:ext cx="6858000" cy="1790700"/>
          </a:xfrm>
        </p:spPr>
        <p:txBody>
          <a:bodyPr>
            <a:noAutofit/>
          </a:bodyPr>
          <a:lstStyle/>
          <a:p>
            <a:r>
              <a:rPr lang="en-US" sz="12450" dirty="0">
                <a:solidFill>
                  <a:schemeClr val="bg1"/>
                </a:solidFill>
                <a:latin typeface="Snell Roundhand" panose="02000603080000090004" pitchFamily="2" charset="77"/>
              </a:rPr>
              <a:t>Let Us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61BA89-9706-4A48-A6E3-EEE803BF49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8200" y="3533378"/>
            <a:ext cx="6858000" cy="1241822"/>
          </a:xfrm>
        </p:spPr>
        <p:txBody>
          <a:bodyPr>
            <a:normAutofit/>
          </a:bodyPr>
          <a:lstStyle/>
          <a:p>
            <a:r>
              <a:rPr lang="en-US" sz="4050" dirty="0">
                <a:solidFill>
                  <a:schemeClr val="bg1"/>
                </a:solidFill>
                <a:latin typeface="Monotype Corsiva" panose="03010101010201010101" pitchFamily="66" charset="0"/>
              </a:rPr>
              <a:t>Make Man In Our Image</a:t>
            </a:r>
          </a:p>
        </p:txBody>
      </p:sp>
    </p:spTree>
    <p:extLst>
      <p:ext uri="{BB962C8B-B14F-4D97-AF65-F5344CB8AC3E}">
        <p14:creationId xmlns:p14="http://schemas.microsoft.com/office/powerpoint/2010/main" val="392345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Monotype Corsiva</vt:lpstr>
      <vt:lpstr>Snell Roundhand</vt:lpstr>
      <vt:lpstr>2_Office Theme</vt:lpstr>
      <vt:lpstr>Let Us 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Us </dc:title>
  <dc:creator>Potts, Barbara (JFL Collection Management)</dc:creator>
  <cp:lastModifiedBy>Potts, Barbara (JFL Collection Management)</cp:lastModifiedBy>
  <cp:revision>1</cp:revision>
  <dcterms:created xsi:type="dcterms:W3CDTF">2018-07-17T12:19:36Z</dcterms:created>
  <dcterms:modified xsi:type="dcterms:W3CDTF">2018-07-17T12:19:59Z</dcterms:modified>
</cp:coreProperties>
</file>