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53" y="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867-8E8A-4506-94B5-ACAA22566564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5C65-C352-4AA1-AB39-B56A31345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2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867-8E8A-4506-94B5-ACAA22566564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5C65-C352-4AA1-AB39-B56A31345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5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867-8E8A-4506-94B5-ACAA22566564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5C65-C352-4AA1-AB39-B56A31345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6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867-8E8A-4506-94B5-ACAA22566564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5C65-C352-4AA1-AB39-B56A31345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3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867-8E8A-4506-94B5-ACAA22566564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5C65-C352-4AA1-AB39-B56A31345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50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867-8E8A-4506-94B5-ACAA22566564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5C65-C352-4AA1-AB39-B56A31345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3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867-8E8A-4506-94B5-ACAA22566564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5C65-C352-4AA1-AB39-B56A31345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7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867-8E8A-4506-94B5-ACAA22566564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5C65-C352-4AA1-AB39-B56A31345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2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867-8E8A-4506-94B5-ACAA22566564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5C65-C352-4AA1-AB39-B56A31345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6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867-8E8A-4506-94B5-ACAA22566564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5C65-C352-4AA1-AB39-B56A31345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0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3867-8E8A-4506-94B5-ACAA22566564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5C65-C352-4AA1-AB39-B56A31345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0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A3867-8E8A-4506-94B5-ACAA22566564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05C65-C352-4AA1-AB39-B56A31345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41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A1050CF-6831-CB49-9653-F3C138F795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234" y="857250"/>
            <a:ext cx="9141767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0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Potts, Barbara (JFL Collection Management)</dc:creator>
  <cp:lastModifiedBy>Potts, Barbara (JFL Collection Management)</cp:lastModifiedBy>
  <cp:revision>2</cp:revision>
  <dcterms:created xsi:type="dcterms:W3CDTF">2018-07-17T12:15:21Z</dcterms:created>
  <dcterms:modified xsi:type="dcterms:W3CDTF">2018-07-17T12:16:43Z</dcterms:modified>
</cp:coreProperties>
</file>