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mPRSettings.xml" ContentType="application/vnd.ms-powerpoint.pmPRSettin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0" r:id="rId5"/>
    <p:sldId id="265" r:id="rId6"/>
    <p:sldId id="273" r:id="rId7"/>
    <p:sldId id="267" r:id="rId8"/>
    <p:sldId id="263" r:id="rId9"/>
    <p:sldId id="268" r:id="rId10"/>
  </p:sldIdLst>
  <p:sldSz cx="9144000" cy="5143500" type="screen16x9"/>
  <p:notesSz cx="6985000" cy="92837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mPRSettings.xml>      �  <?xml version="1.0" encoding="UTF-8"?>
<!DOCTYPE plist PUBLIC "-//Apple Computer//DTD PLIST 1.0//EN" "http://www.apple.com/DTDs/PropertyList-1.0.dtd">
<plist version="1.0">
<dict>
	<key>com.apple.print.PageFormat.PMHorizontalRes</key>
	<dict>
		<key>com.apple.print.ticket.creator</key>
		<string>com.apple.printingmanager</string>
		<key>com.apple.print.ticket.itemArray</key>
		<array>
			<dict>
				<key>com.apple.print.PageFormat.PMHorizontalRes</key>
				<real>72</real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com.apple.print.PageFormat.PMOrientation</key>
	<dict>
		<key>com.apple.print.ticket.creator</key>
		<string>com.apple.printingmanager</string>
		<key>com.apple.print.ticket.itemArray</key>
		<array>
			<dict>
				<key>com.apple.print.PageFormat.PMOrientation</key>
				<integer>1</integer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com.apple.print.PageFormat.PMScaling</key>
	<dict>
		<key>com.apple.print.ticket.creator</key>
		<string>com.apple.printingmanager</string>
		<key>com.apple.print.ticket.itemArray</key>
		<array>
			<dict>
				<key>com.apple.print.PageFormat.PMScaling</key>
				<real>1</real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com.apple.print.PageFormat.PMVerticalRes</key>
	<dict>
		<key>com.apple.print.ticket.creator</key>
		<string>com.apple.printingmanager</string>
		<key>com.apple.print.ticket.itemArray</key>
		<array>
			<dict>
				<key>com.apple.print.PageFormat.PMVerticalRes</key>
				<real>72</real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com.apple.print.PageFormat.PMVerticalScaling</key>
	<dict>
		<key>com.apple.print.ticket.creator</key>
		<string>com.apple.printingmanager</string>
		<key>com.apple.print.ticket.itemArray</key>
		<array>
			<dict>
				<key>com.apple.print.PageFormat.PMVerticalScaling</key>
				<real>1</real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com.apple.print.subTicket.paper_info_ticket</key>
	<dict>
		<key>com.apple.print.PageFormat.PMAdjustedPageRect</key>
		<dict>
			<key>com.apple.print.ticket.creator</key>
			<string>com.apple.printingmanager</string>
			<key>com.apple.print.ticket.itemArray</key>
			<array>
				<dict>
					<key>com.apple.print.PageFormat.PMAdjustedPageRect</key>
					<array>
						<real>0.0</real>
						<real>0.0</real>
						<real>734</real>
						<real>576</real>
					</array>
					<key>com.apple.print.ticket.client</key>
					<string>com.apple.printingmanager</string>
					<key>com.apple.print.ticket.modDate</key>
					<date>2007-10-03T21:10:00Z</date>
					<key>com.apple.print.ticket.stateFlag</key>
					<integer>0</integer>
				</dict>
			</array>
		</dict>
		<key>com.apple.print.PageFormat.PMAdjustedPaperRect</key>
		<dict>
			<key>com.apple.print.ticket.creator</key>
			<string>com.apple.printingmanager</string>
			<key>com.apple.print.ticket.itemArray</key>
			<array>
				<dict>
					<key>com.apple.print.PageFormat.PMAdjustedPaperRect</key>
					<array>
						<real>-18</real>
						<real>-18</real>
						<real>774</real>
						<real>594</real>
					</array>
					<key>com.apple.print.ticket.client</key>
					<string>com.apple.printingmanager</string>
					<key>com.apple.print.ticket.modDate</key>
					<date>2007-10-03T21:10:00Z</date>
					<key>com.apple.print.ticket.stateFlag</key>
					<integer>0</integer>
				</dict>
			</array>
		</dict>
		<key>com.apple.print.PaperInfo.PMPaperName</key>
		<dict>
			<key>com.apple.print.ticket.creator</key>
			<string>com.apple.print.pm.PostScript</string>
			<key>com.apple.print.ticket.itemArray</key>
			<array>
				<dict>
					<key>com.apple.print.PaperInfo.PMPaperName</key>
					<string>na-letter</string>
					<key>com.apple.print.ticket.client</key>
					<string>com.apple.print.pm.PostScript</string>
					<key>com.apple.print.ticket.modDate</key>
					<date>2003-07-01T17:49:36Z</date>
					<key>com.apple.print.ticket.stateFlag</key>
					<integer>1</integer>
				</dict>
			</array>
		</dict>
		<key>com.apple.print.PaperInfo.PMUnadjustedPageRect</key>
		<dict>
			<key>com.apple.print.ticket.creator</key>
			<string>com.apple.print.pm.PostScript</string>
			<key>com.apple.print.ticket.itemArray</key>
			<array>
				<dict>
					<key>com.apple.print.PaperInfo.PMUnadjustedPageRect</key>
					<array>
						<real>0.0</real>
						<real>0.0</real>
						<real>734</real>
						<real>576</real>
					</array>
					<key>com.apple.print.ticket.client</key>
					<string>com.apple.printingmanager</string>
					<key>com.apple.print.ticket.modDate</key>
					<date>2007-10-03T21:10:00Z</date>
					<key>com.apple.print.ticket.stateFlag</key>
					<integer>0</integer>
				</dict>
			</array>
		</dict>
		<key>com.apple.print.PaperInfo.PMUnadjustedPaperRect</key>
		<dict>
			<key>com.apple.print.ticket.creator</key>
			<string>com.apple.print.pm.PostScript</string>
			<key>com.apple.print.ticket.itemArray</key>
			<array>
				<dict>
					<key>com.apple.print.PaperInfo.PMUnadjustedPaperRect</key>
					<array>
						<real>-18</real>
						<real>-18</real>
						<real>774</real>
						<real>594</real>
					</array>
					<key>com.apple.print.ticket.client</key>
					<string>com.apple.printingmanager</string>
					<key>com.apple.print.ticket.modDate</key>
					<date>2007-10-03T21:10:00Z</date>
					<key>com.apple.print.ticket.stateFlag</key>
					<integer>0</integer>
				</dict>
			</array>
		</dict>
		<key>com.apple.print.PaperInfo.ppd.PMPaperName</key>
		<dict>
			<key>com.apple.print.ticket.creator</key>
			<string>com.apple.print.pm.PostScript</string>
			<key>com.apple.print.ticket.itemArray</key>
			<array>
				<dict>
					<key>com.apple.print.PaperInfo.ppd.PMPaperName</key>
					<string>US Letter</string>
					<key>com.apple.print.ticket.client</key>
					<string>com.apple.print.pm.PostScript</string>
					<key>com.apple.print.ticket.modDate</key>
					<date>2003-07-01T17:49:36Z</date>
					<key>com.apple.print.ticket.stateFlag</key>
					<integer>1</integer>
				</dict>
			</array>
		</dict>
		<key>com.apple.print.ticket.APIVersion</key>
		<string>00.20</string>
		<key>com.apple.print.ticket.privateLock</key>
		<false/>
		<key>com.apple.print.ticket.type</key>
		<string>com.apple.print.PaperInfoTicket</string>
	</dict>
	<key>com.apple.print.ticket.APIVersion</key>
	<string>00.20</string>
	<key>com.apple.print.ticket.privateLock</key>
	<false/>
	<key>com.apple.print.ticket.type</key>
	<string>com.apple.print.PageFormatTicket</string>
</dict>
</plist>
   &  <?xml version="1.0" encoding="UTF-8"?>
<!DOCTYPE plist PUBLIC "-//Apple Computer//DTD PLIST 1.0//EN" "http://www.apple.com/DTDs/PropertyList-1.0.dtd">
<plist version="1.0">
<dict>
	<key>com.apple.print.DocumentTicket.PMSpoolFormat</key>
	<dict>
		<key>com.apple.print.ticket.creator</key>
		<string>com.apple.printingmanager</string>
		<key>com.apple.print.ticket.itemArray</key>
		<array>
			<dict>
				<key>com.apple.print.DocumentTicket.PMSpoolFormat</key>
				<string>application/pdf</string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com.apple.print.PrintSettings.PMColorMatchingMode</key>
	<dict>
		<key>com.apple.print.ticket.creator</key>
		<string>com.apple.printingmanager</string>
		<key>com.apple.print.ticket.itemArray</key>
		<array>
			<dict>
				<key>com.apple.print.PrintSettings.PMColorMatchingMode</key>
				<integer>0</integer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com.apple.print.PrintSettings.PMColorSyncProfileID</key>
	<dict>
		<key>com.apple.print.ticket.creator</key>
		<string>com.apple.printingmanager</string>
		<key>com.apple.print.ticket.itemArray</key>
		<array>
			<dict>
				<key>com.apple.print.PrintSettings.PMColorSyncProfileID</key>
				<integer>1294</integer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com.apple.print.PrintSettings.PMCopies</key>
	<dict>
		<key>com.apple.print.ticket.creator</key>
		<string>com.apple.printingmanager</string>
		<key>com.apple.print.ticket.itemArray</key>
		<array>
			<dict>
				<key>com.apple.print.PrintSettings.PMCopies</key>
				<integer>1</integer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com.apple.print.PrintSettings.PMCopyCollate</key>
	<dict>
		<key>com.apple.print.ticket.creator</key>
		<string>com.apple.printingmanager</string>
		<key>com.apple.print.ticket.itemArray</key>
		<array>
			<dict>
				<key>com.apple.print.PrintSettings.PMCopyCollate</key>
				<true/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com.apple.print.PrintSettings.PMFirstPage</key>
	<dict>
		<key>com.apple.print.ticket.creator</key>
		<string>com.apple.printingmanager</string>
		<key>com.apple.print.ticket.itemArray</key>
		<array>
			<dict>
				<key>com.apple.print.PrintSettings.PMFirstPage</key>
				<integer>1</integer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com.apple.print.PrintSettings.PMLastPage</key>
	<dict>
		<key>com.apple.print.ticket.creator</key>
		<string>com.apple.printingmanager</string>
		<key>com.apple.print.ticket.itemArray</key>
		<array>
			<dict>
				<key>com.apple.print.PrintSettings.PMLastPage</key>
				<integer>2147483647</integer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com.apple.print.PrintSettings.PMPageRange</key>
	<dict>
		<key>com.apple.print.ticket.creator</key>
		<string>com.apple.printingmanager</string>
		<key>com.apple.print.ticket.itemArray</key>
		<array>
			<dict>
				<key>com.apple.print.PrintSettings.PMPageRange</key>
				<array>
					<integer>1</integer>
					<integer>2147483647</integer>
				</array>
				<key>com.apple.print.ticket.client</key>
				<string>com.apple.printingmanager</string>
				<key>com.apple.print.ticket.modDate</key>
				<date>2007-10-03T21:10:00Z</date>
				<key>com.apple.print.ticket.stateFlag</key>
				<integer>0</integer>
			</dict>
		</array>
	</dict>
	<key>com.apple.print.ticket.APIVersion</key>
	<string>00.20</string>
	<key>com.apple.print.ticket.privateLock</key>
	<false/>
	<key>com.apple.print.ticket.type</key>
	<string>com.apple.print.PrintSettingsTicket</string>
</dict>
</plist>
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19" autoAdjust="0"/>
    <p:restoredTop sz="87682" autoAdjust="0"/>
  </p:normalViewPr>
  <p:slideViewPr>
    <p:cSldViewPr>
      <p:cViewPr varScale="1">
        <p:scale>
          <a:sx n="81" d="100"/>
          <a:sy n="81" d="100"/>
        </p:scale>
        <p:origin x="-102" y="-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pmPRSettings" Target="pmPRSettings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58E108F1-42A9-E24A-81F3-B98E5C14A0D4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2A54FC75-4BA6-A044-B13E-93C989DA39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63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7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7/27/2011</a:t>
            </a:fld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7/27/2011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E4606EA6-EFEA-4C30-9264-4F9291A5780D}" type="datetime1">
              <a:rPr lang="en-US" smtClean="0"/>
              <a:pPr/>
              <a:t>7/27/2011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pPr algn="r"/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7/27/2011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en-US" smtClean="0"/>
              <a:pPr/>
              <a:t>7/27/2011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7/27/2011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7/27/2011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/>
              <a:pPr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en-US" smtClean="0"/>
              <a:pPr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4606EA6-EFEA-4C30-9264-4F9291A5780D}" type="datetime1">
              <a:rPr lang="en-US" smtClean="0"/>
              <a:pPr/>
              <a:t>7/27/2011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606EA6-EFEA-4C30-9264-4F9291A5780D}" type="datetime1">
              <a:rPr lang="en-US" smtClean="0"/>
              <a:pPr/>
              <a:t>7/27/2011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Collaborative Learning using: wikis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Liberty University Online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Collaborative Learning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352551"/>
            <a:ext cx="3886200" cy="2285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x-none" sz="2000" dirty="0" smtClean="0"/>
              <a:t>Definition: </a:t>
            </a:r>
          </a:p>
          <a:p>
            <a:pPr marL="0" indent="0"/>
            <a:r>
              <a:rPr lang="en-US" sz="2000" dirty="0" smtClean="0"/>
              <a:t> A situation in which two or more people learn or attempt to learn something together. </a:t>
            </a:r>
            <a:endParaRPr lang="en-US" sz="2000" dirty="0"/>
          </a:p>
        </p:txBody>
      </p:sp>
      <p:sp>
        <p:nvSpPr>
          <p:cNvPr id="4" name="Rectangle 3"/>
          <p:cNvSpPr>
            <a:spLocks noGrp="1"/>
          </p:cNvSpPr>
          <p:nvPr>
            <p:ph sz="quarter" idx="2"/>
          </p:nvPr>
        </p:nvSpPr>
        <p:spPr>
          <a:xfrm>
            <a:off x="4844901" y="1352549"/>
            <a:ext cx="3886200" cy="22860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x-none" sz="2000" dirty="0" smtClean="0"/>
              <a:t>Why is this Important:</a:t>
            </a:r>
          </a:p>
          <a:p>
            <a:pPr marL="0" indent="0"/>
            <a:r>
              <a:rPr lang="en-US" altLang="x-none" sz="2000" dirty="0" smtClean="0"/>
              <a:t> </a:t>
            </a:r>
            <a:r>
              <a:rPr lang="en-US" sz="2000" dirty="0" smtClean="0"/>
              <a:t>Cooperative teams achieve higher levels of thought and retain information longer than students who do their work individually </a:t>
            </a:r>
            <a:endParaRPr lang="en-US" altLang="x-none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4400" y="417195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How do we accomplish this when learners are separated by time and place?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Whole New World of Wiki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200150"/>
            <a:ext cx="3886200" cy="3200400"/>
          </a:xfrm>
        </p:spPr>
        <p:txBody>
          <a:bodyPr anchor="ctr"/>
          <a:lstStyle/>
          <a:p>
            <a:pPr marL="274320" lvl="1"/>
            <a:r>
              <a:rPr lang="en-US" altLang="x-none" dirty="0" smtClean="0"/>
              <a:t>What is a Wiki?</a:t>
            </a:r>
            <a:endParaRPr lang="en-US" dirty="0" smtClean="0"/>
          </a:p>
          <a:p>
            <a:pPr marL="274320" lvl="1"/>
            <a:r>
              <a:rPr lang="en-US" dirty="0" smtClean="0"/>
              <a:t>How do Wikis accomplish collaborative learning?</a:t>
            </a:r>
          </a:p>
        </p:txBody>
      </p:sp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428750"/>
            <a:ext cx="3352800" cy="3207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Wiki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2"/>
          </p:nvPr>
        </p:nvSpPr>
        <p:spPr>
          <a:xfrm>
            <a:off x="609600" y="1504950"/>
            <a:ext cx="1600200" cy="2933700"/>
          </a:xfrm>
        </p:spPr>
        <p:txBody>
          <a:bodyPr>
            <a:normAutofit/>
          </a:bodyPr>
          <a:lstStyle/>
          <a:p>
            <a:r>
              <a:rPr lang="en-US" dirty="0" smtClean="0"/>
              <a:t> The term ‘wiki’ is derived from the Hawaiian phrase, ‘wiki-wiki’ which means quick.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Definition: a collaborative web space where anyone can add content and anyone can edit content that has already been published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Can Wikis Accomplish?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314450"/>
            <a:ext cx="8153400" cy="3314700"/>
          </a:xfrm>
        </p:spPr>
        <p:txBody>
          <a:bodyPr/>
          <a:lstStyle/>
          <a:p>
            <a:r>
              <a:rPr lang="en-US" dirty="0" smtClean="0"/>
              <a:t>Enhances asynchronous communication and cooperative learning among students, and promote cooperation rather than competition</a:t>
            </a:r>
          </a:p>
          <a:p>
            <a:r>
              <a:rPr lang="en-US" dirty="0" smtClean="0"/>
              <a:t>Encourages peer interaction and group work, and facilitates sharing and distributing knowledge and expertise among a community of learners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Perks of Wikis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Keep track of how much an individual student contributes to a group project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Creates a forum for group projects that allow for easy collaboration and communication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For Instructor: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For Students: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9550"/>
            <a:ext cx="8153400" cy="652463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Wiki Project Categories Based on Bloom’s Taxonomy</a:t>
            </a:r>
            <a:endParaRPr lang="en-US" sz="3600" dirty="0"/>
          </a:p>
        </p:txBody>
      </p:sp>
      <p:pic>
        <p:nvPicPr>
          <p:cNvPr id="12" name="Content Placeholder 11" descr="wikiproject.pn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 t="-10134" b="-10134"/>
          <a:stretch>
            <a:fillRect/>
          </a:stretch>
        </p:blipFill>
        <p:spPr>
          <a:xfrm>
            <a:off x="1524000" y="1047750"/>
            <a:ext cx="6324600" cy="437141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Assignment: Critical Thinking</a:t>
            </a:r>
            <a:endParaRPr lang="en-US" sz="3600" dirty="0"/>
          </a:p>
        </p:txBody>
      </p:sp>
      <p:sp>
        <p:nvSpPr>
          <p:cNvPr id="4" name="Rectangle 3"/>
          <p:cNvSpPr>
            <a:spLocks noGrp="1"/>
          </p:cNvSpPr>
          <p:nvPr>
            <p:ph sz="quarter" idx="1"/>
          </p:nvPr>
        </p:nvSpPr>
        <p:spPr>
          <a:xfrm>
            <a:off x="4419600" y="1352550"/>
            <a:ext cx="4495800" cy="3505200"/>
          </a:xfrm>
        </p:spPr>
        <p:txBody>
          <a:bodyPr>
            <a:normAutofit fontScale="70000" lnSpcReduction="20000"/>
          </a:bodyPr>
          <a:lstStyle/>
          <a:p>
            <a:pPr marL="274320" algn="ctr">
              <a:buNone/>
            </a:pPr>
            <a:r>
              <a:rPr lang="en-US" b="1" dirty="0" smtClean="0"/>
              <a:t>Home Page: </a:t>
            </a:r>
          </a:p>
          <a:p>
            <a:pPr marL="274320" algn="ctr">
              <a:buNone/>
            </a:pPr>
            <a:r>
              <a:rPr lang="en-US" b="1" dirty="0" smtClean="0"/>
              <a:t>Themes in “To Kill A Mocking Bird”</a:t>
            </a:r>
          </a:p>
          <a:p>
            <a:pPr marL="274320"/>
            <a:r>
              <a:rPr lang="en-US" dirty="0" smtClean="0"/>
              <a:t>Divide class into groups and assign each group a specific theme</a:t>
            </a:r>
          </a:p>
          <a:p>
            <a:pPr marL="274320"/>
            <a:r>
              <a:rPr lang="en-US" dirty="0" smtClean="0"/>
              <a:t>Each group member works on a subtopic related to their specific theme</a:t>
            </a:r>
          </a:p>
          <a:p>
            <a:pPr marL="274320"/>
            <a:r>
              <a:rPr lang="en-US" dirty="0" smtClean="0"/>
              <a:t>The group then works together to create one article for their theme</a:t>
            </a:r>
          </a:p>
          <a:p>
            <a:pPr marL="274320"/>
            <a:r>
              <a:rPr lang="en-US" dirty="0" smtClean="0"/>
              <a:t>Groups then read through other group articles, finding how they can be linked to their own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750"/>
            <a:ext cx="4054699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Grading Recommendations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276350"/>
            <a:ext cx="1600200" cy="3733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“Students were significantly more inclined to participate with the wiki when such use was… backed up by explicit assessment or grading scheme”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Constructing rubrics and making them available early in a project helps groups to focus their tasks, measures their own progress, and strive for higher levels of quality.</a:t>
            </a:r>
          </a:p>
          <a:p>
            <a:r>
              <a:rPr lang="en-US" dirty="0" smtClean="0"/>
              <a:t>Have several check points along the way.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0</TotalTime>
  <Words>349</Words>
  <Application>Microsoft Office PowerPoint</Application>
  <PresentationFormat>On-screen Show (16:9)</PresentationFormat>
  <Paragraphs>39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Collaborative Learning using: wikis</vt:lpstr>
      <vt:lpstr>Collaborative Learning</vt:lpstr>
      <vt:lpstr>A Whole New World of Wiki</vt:lpstr>
      <vt:lpstr>Wiki</vt:lpstr>
      <vt:lpstr>What Can Wikis Accomplish?</vt:lpstr>
      <vt:lpstr>Perks of Wikis</vt:lpstr>
      <vt:lpstr>Wiki Project Categories Based on Bloom’s Taxonomy</vt:lpstr>
      <vt:lpstr>Example Assignment: Critical Thinking</vt:lpstr>
      <vt:lpstr>Grading Recommendations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2010-10-27T15:19:27Z</cp:lastPrinted>
  <dcterms:created xsi:type="dcterms:W3CDTF">2010-10-27T15:10:04Z</dcterms:created>
  <dcterms:modified xsi:type="dcterms:W3CDTF">2011-07-27T15:51:31Z</dcterms:modified>
</cp:coreProperties>
</file>